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0.45033112582781459</c:v>
                </c:pt>
                <c:pt idx="1">
                  <c:v>0.54304635761589404</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1.9607843137254902E-2</c:v>
                </c:pt>
                <c:pt idx="1">
                  <c:v>0</c:v>
                </c:pt>
                <c:pt idx="2">
                  <c:v>6.5359477124183009E-3</c:v>
                </c:pt>
                <c:pt idx="3">
                  <c:v>0</c:v>
                </c:pt>
                <c:pt idx="4">
                  <c:v>6.5359477124183009E-3</c:v>
                </c:pt>
                <c:pt idx="5">
                  <c:v>0.9673202614379085</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6.4262208403371464</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Sheet1!$B$2:$B$6</c:f>
              <c:numCache>
                <c:formatCode>0.0</c:formatCode>
                <c:ptCount val="5"/>
                <c:pt idx="0">
                  <c:v>7.7823103140149348</c:v>
                </c:pt>
                <c:pt idx="1">
                  <c:v>7.1503135948750254</c:v>
                </c:pt>
                <c:pt idx="2">
                  <c:v>7.0121691411398643</c:v>
                </c:pt>
                <c:pt idx="3">
                  <c:v>6.8876419211752493</c:v>
                </c:pt>
                <c:pt idx="4">
                  <c:v>6.8341097706943739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Sheet1!$C$2:$C$6</c:f>
              <c:numCache>
                <c:formatCode>0.0</c:formatCode>
                <c:ptCount val="5"/>
                <c:pt idx="0">
                  <c:v>2.2176896859850652</c:v>
                </c:pt>
                <c:pt idx="1">
                  <c:v>2.8496864051249746</c:v>
                </c:pt>
                <c:pt idx="2">
                  <c:v>2.9878308588601357</c:v>
                </c:pt>
                <c:pt idx="3">
                  <c:v>3.1123580788247507</c:v>
                </c:pt>
                <c:pt idx="4">
                  <c:v>3.1658902293056261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Sheet1!$B$2:$B$6</c:f>
              <c:numCache>
                <c:formatCode>0.0</c:formatCode>
                <c:ptCount val="5"/>
                <c:pt idx="0">
                  <c:v>5.541699337476242</c:v>
                </c:pt>
                <c:pt idx="1">
                  <c:v>5.580410855131233</c:v>
                </c:pt>
                <c:pt idx="2">
                  <c:v>5.8713155662722123</c:v>
                </c:pt>
                <c:pt idx="3">
                  <c:v>5.9953559011094004</c:v>
                </c:pt>
                <c:pt idx="4">
                  <c:v>6.057742839686977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Sheet1!$C$2:$C$6</c:f>
              <c:numCache>
                <c:formatCode>0.0</c:formatCode>
                <c:ptCount val="5"/>
                <c:pt idx="0">
                  <c:v>4.458300662523758</c:v>
                </c:pt>
                <c:pt idx="1">
                  <c:v>4.419589144868767</c:v>
                </c:pt>
                <c:pt idx="2">
                  <c:v>4.1286844337277877</c:v>
                </c:pt>
                <c:pt idx="3">
                  <c:v>4.0046440988905996</c:v>
                </c:pt>
                <c:pt idx="4">
                  <c:v>3.942257160313023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0.87908399999077247</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0.47519324082393677</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0.1324803227471163</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1.3830757010763133</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0.13248032274711541</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0.47519324082393766</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0.13290714001903314</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6.4262208403371464</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BASINGSTOKE AND NORTH HAMPSHIRE HOSPITAL (-)</c:v>
                </c:pt>
                <c:pt idx="2">
                  <c:v>ROYAL HAMPSHIRE COUNTY HOSPITAL (-)</c:v>
                </c:pt>
                <c:pt idx="3">
                  <c:v>ANDOVER WAR MEMORIAL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BASINGSTOKE AND NORTH HAMPSHIRE HOSPITAL (-)</c:v>
                </c:pt>
                <c:pt idx="2">
                  <c:v>ROYAL HAMPSHIRE COUNTY HOSPITAL (-)</c:v>
                </c:pt>
                <c:pt idx="3">
                  <c:v>ANDOVER WAR MEMORIAL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BASINGSTOKE AND NORTH HAMPSHIRE HOSPITAL (-)</c:v>
                </c:pt>
                <c:pt idx="2">
                  <c:v>ROYAL HAMPSHIRE COUNTY HOSPITAL (-)</c:v>
                </c:pt>
                <c:pt idx="3">
                  <c:v>ANDOVER WAR MEMORIAL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BASINGSTOKE AND NORTH HAMPSHIRE HOSPITAL (-)</c:v>
                </c:pt>
                <c:pt idx="2">
                  <c:v>ROYAL HAMPSHIRE COUNTY HOSPITAL (-)</c:v>
                </c:pt>
                <c:pt idx="3">
                  <c:v>ANDOVER WAR MEMORIAL HOSPITAL (-)</c:v>
                </c:pt>
              </c:strCache>
            </c:strRef>
          </c:cat>
          <c:val>
            <c:numRef>
              <c:f>Sheet1!$G$2:$G$5</c:f>
              <c:numCache>
                <c:formatCode>0.0;;</c:formatCode>
                <c:ptCount val="4"/>
                <c:pt idx="0">
                  <c:v>8.3261891595089814</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BASINGSTOKE AND NORTH HAMPSHIRE HOSPITAL (-)</c:v>
                </c:pt>
                <c:pt idx="2">
                  <c:v>ROYAL HAMPSHIRE COUNTY HOSPITAL (-)</c:v>
                </c:pt>
                <c:pt idx="3">
                  <c:v>ANDOVER WAR MEMORIAL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BASINGSTOKE AND NORTH HAMPSHIRE HOSPITAL (-)</c:v>
                </c:pt>
                <c:pt idx="2">
                  <c:v>ROYAL HAMPSHIRE COUNTY HOSPITAL (-)</c:v>
                </c:pt>
                <c:pt idx="3">
                  <c:v>ANDOVER WAR MEMORIAL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BASINGSTOKE AND NORTH HAMPSHIRE HOSPITAL (-)</c:v>
                </c:pt>
                <c:pt idx="2">
                  <c:v>ROYAL HAMPSHIRE COUNTY HOSPITAL (-)</c:v>
                </c:pt>
                <c:pt idx="3">
                  <c:v>ANDOVER WAR MEMORIAL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1.6738108404910186</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(81)</c:v>
                </c:pt>
                <c:pt idx="1">
                  <c:v>BASINGSTOKE AND NORTH HAMPSHIRE HOSPITAL (38)</c:v>
                </c:pt>
                <c:pt idx="2">
                  <c:v>ROYAL HAMPSHIRE COUNTY HOSPITAL (41)</c:v>
                </c:pt>
                <c:pt idx="3">
                  <c:v>ANDOVER WAR MEMORIAL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(81)</c:v>
                </c:pt>
                <c:pt idx="1">
                  <c:v>BASINGSTOKE AND NORTH HAMPSHIRE HOSPITAL (38)</c:v>
                </c:pt>
                <c:pt idx="2">
                  <c:v>ROYAL HAMPSHIRE COUNTY HOSPITAL (41)</c:v>
                </c:pt>
                <c:pt idx="3">
                  <c:v>ANDOVER WAR MEMORIAL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(81)</c:v>
                </c:pt>
                <c:pt idx="1">
                  <c:v>BASINGSTOKE AND NORTH HAMPSHIRE HOSPITAL (38)</c:v>
                </c:pt>
                <c:pt idx="2">
                  <c:v>ROYAL HAMPSHIRE COUNTY HOSPITAL (41)</c:v>
                </c:pt>
                <c:pt idx="3">
                  <c:v>ANDOVER WAR MEMORIAL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(81)</c:v>
                </c:pt>
                <c:pt idx="1">
                  <c:v>BASINGSTOKE AND NORTH HAMPSHIRE HOSPITAL (38)</c:v>
                </c:pt>
                <c:pt idx="2">
                  <c:v>ROYAL HAMPSHIRE COUNTY HOSPITAL (41)</c:v>
                </c:pt>
                <c:pt idx="3">
                  <c:v>ANDOVER WAR MEMORIAL HOSPITAL (-)</c:v>
                </c:pt>
              </c:strCache>
            </c:strRef>
          </c:cat>
          <c:val>
            <c:numRef>
              <c:f>Sheet1!$G$2:$G$5</c:f>
              <c:numCache>
                <c:formatCode>0.0;;</c:formatCode>
                <c:ptCount val="4"/>
                <c:pt idx="0">
                  <c:v>8.4272559816243486</c:v>
                </c:pt>
                <c:pt idx="1">
                  <c:v>7.2934001010500831</c:v>
                </c:pt>
                <c:pt idx="2">
                  <c:v>9.0920635460299426</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(81)</c:v>
                </c:pt>
                <c:pt idx="1">
                  <c:v>BASINGSTOKE AND NORTH HAMPSHIRE HOSPITAL (38)</c:v>
                </c:pt>
                <c:pt idx="2">
                  <c:v>ROYAL HAMPSHIRE COUNTY HOSPITAL (41)</c:v>
                </c:pt>
                <c:pt idx="3">
                  <c:v>ANDOVER WAR MEMORIAL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(81)</c:v>
                </c:pt>
                <c:pt idx="1">
                  <c:v>BASINGSTOKE AND NORTH HAMPSHIRE HOSPITAL (38)</c:v>
                </c:pt>
                <c:pt idx="2">
                  <c:v>ROYAL HAMPSHIRE COUNTY HOSPITAL (41)</c:v>
                </c:pt>
                <c:pt idx="3">
                  <c:v>ANDOVER WAR MEMORIAL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(81)</c:v>
                </c:pt>
                <c:pt idx="1">
                  <c:v>BASINGSTOKE AND NORTH HAMPSHIRE HOSPITAL (38)</c:v>
                </c:pt>
                <c:pt idx="2">
                  <c:v>ROYAL HAMPSHIRE COUNTY HOSPITAL (41)</c:v>
                </c:pt>
                <c:pt idx="3">
                  <c:v>ANDOVER WAR MEMORIAL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1.5727440183756514</c:v>
                </c:pt>
                <c:pt idx="1">
                  <c:v>2.7065998989499169</c:v>
                </c:pt>
                <c:pt idx="2">
                  <c:v>0.9079364539700574</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(100)</c:v>
                </c:pt>
                <c:pt idx="1">
                  <c:v>BASINGSTOKE AND NORTH HAMPSHIRE HOSPITAL (47)</c:v>
                </c:pt>
                <c:pt idx="2">
                  <c:v>ROYAL HAMPSHIRE COUNTY HOSPITAL (51)</c:v>
                </c:pt>
                <c:pt idx="3">
                  <c:v>ANDOVER WAR MEMORIAL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(100)</c:v>
                </c:pt>
                <c:pt idx="1">
                  <c:v>BASINGSTOKE AND NORTH HAMPSHIRE HOSPITAL (47)</c:v>
                </c:pt>
                <c:pt idx="2">
                  <c:v>ROYAL HAMPSHIRE COUNTY HOSPITAL (51)</c:v>
                </c:pt>
                <c:pt idx="3">
                  <c:v>ANDOVER WAR MEMORIAL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(100)</c:v>
                </c:pt>
                <c:pt idx="1">
                  <c:v>BASINGSTOKE AND NORTH HAMPSHIRE HOSPITAL (47)</c:v>
                </c:pt>
                <c:pt idx="2">
                  <c:v>ROYAL HAMPSHIRE COUNTY HOSPITAL (51)</c:v>
                </c:pt>
                <c:pt idx="3">
                  <c:v>ANDOVER WAR MEMORIAL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(100)</c:v>
                </c:pt>
                <c:pt idx="1">
                  <c:v>BASINGSTOKE AND NORTH HAMPSHIRE HOSPITAL (47)</c:v>
                </c:pt>
                <c:pt idx="2">
                  <c:v>ROYAL HAMPSHIRE COUNTY HOSPITAL (51)</c:v>
                </c:pt>
                <c:pt idx="3">
                  <c:v>ANDOVER WAR MEMORIAL HOSPITAL (-)</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(100)</c:v>
                </c:pt>
                <c:pt idx="1">
                  <c:v>BASINGSTOKE AND NORTH HAMPSHIRE HOSPITAL (47)</c:v>
                </c:pt>
                <c:pt idx="2">
                  <c:v>ROYAL HAMPSHIRE COUNTY HOSPITAL (51)</c:v>
                </c:pt>
                <c:pt idx="3">
                  <c:v>ANDOVER WAR MEMORIAL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(100)</c:v>
                </c:pt>
                <c:pt idx="1">
                  <c:v>BASINGSTOKE AND NORTH HAMPSHIRE HOSPITAL (47)</c:v>
                </c:pt>
                <c:pt idx="2">
                  <c:v>ROYAL HAMPSHIRE COUNTY HOSPITAL (51)</c:v>
                </c:pt>
                <c:pt idx="3">
                  <c:v>ANDOVER WAR MEMORIAL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(100)</c:v>
                </c:pt>
                <c:pt idx="1">
                  <c:v>BASINGSTOKE AND NORTH HAMPSHIRE HOSPITAL (47)</c:v>
                </c:pt>
                <c:pt idx="2">
                  <c:v>ROYAL HAMPSHIRE COUNTY HOSPITAL (51)</c:v>
                </c:pt>
                <c:pt idx="3">
                  <c:v>ANDOVER WAR MEMORIAL HOSPITAL (-)</c:v>
                </c:pt>
              </c:strCache>
            </c:strRef>
          </c:cat>
          <c:val>
            <c:numRef>
              <c:f>Sheet1!$J$2:$J$5</c:f>
              <c:numCache>
                <c:formatCode>0.0;;</c:formatCode>
                <c:ptCount val="4"/>
                <c:pt idx="0">
                  <c:v>9.9182522864231064</c:v>
                </c:pt>
                <c:pt idx="1">
                  <c:v>10</c:v>
                </c:pt>
                <c:pt idx="2">
                  <c:v>9.8337051810062679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8.1747713576893588E-2</c:v>
                </c:pt>
                <c:pt idx="1">
                  <c:v>0</c:v>
                </c:pt>
                <c:pt idx="2">
                  <c:v>0.16629481899373211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BASINGSTOKE AND NORTH HAMPSHIRE HOSPITAL (44)</c:v>
                </c:pt>
                <c:pt idx="2">
                  <c:v>ROYAL HAMPSHIRE COUNTY HOSPITAL (45)</c:v>
                </c:pt>
                <c:pt idx="3">
                  <c:v>ANDOVER WAR MEMORIAL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BASINGSTOKE AND NORTH HAMPSHIRE HOSPITAL (44)</c:v>
                </c:pt>
                <c:pt idx="2">
                  <c:v>ROYAL HAMPSHIRE COUNTY HOSPITAL (45)</c:v>
                </c:pt>
                <c:pt idx="3">
                  <c:v>ANDOVER WAR MEMORIAL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BASINGSTOKE AND NORTH HAMPSHIRE HOSPITAL (44)</c:v>
                </c:pt>
                <c:pt idx="2">
                  <c:v>ROYAL HAMPSHIRE COUNTY HOSPITAL (45)</c:v>
                </c:pt>
                <c:pt idx="3">
                  <c:v>ANDOVER WAR MEMORIAL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BASINGSTOKE AND NORTH HAMPSHIRE HOSPITAL (44)</c:v>
                </c:pt>
                <c:pt idx="2">
                  <c:v>ROYAL HAMPSHIRE COUNTY HOSPITAL (45)</c:v>
                </c:pt>
                <c:pt idx="3">
                  <c:v>ANDOVER WAR MEMORIAL HOSPITAL (-)</c:v>
                </c:pt>
              </c:strCache>
            </c:strRef>
          </c:cat>
          <c:val>
            <c:numRef>
              <c:f>Sheet1!$G$2:$G$5</c:f>
              <c:numCache>
                <c:formatCode>0.0;;</c:formatCode>
                <c:ptCount val="4"/>
                <c:pt idx="0">
                  <c:v>7.8572387499882179</c:v>
                </c:pt>
                <c:pt idx="1">
                  <c:v>7.9463698962827518</c:v>
                </c:pt>
                <c:pt idx="2">
                  <c:v>7.7334268802053199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BASINGSTOKE AND NORTH HAMPSHIRE HOSPITAL (44)</c:v>
                </c:pt>
                <c:pt idx="2">
                  <c:v>ROYAL HAMPSHIRE COUNTY HOSPITAL (45)</c:v>
                </c:pt>
                <c:pt idx="3">
                  <c:v>ANDOVER WAR MEMORIAL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BASINGSTOKE AND NORTH HAMPSHIRE HOSPITAL (44)</c:v>
                </c:pt>
                <c:pt idx="2">
                  <c:v>ROYAL HAMPSHIRE COUNTY HOSPITAL (45)</c:v>
                </c:pt>
                <c:pt idx="3">
                  <c:v>ANDOVER WAR MEMORIAL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BASINGSTOKE AND NORTH HAMPSHIRE HOSPITAL (44)</c:v>
                </c:pt>
                <c:pt idx="2">
                  <c:v>ROYAL HAMPSHIRE COUNTY HOSPITAL (45)</c:v>
                </c:pt>
                <c:pt idx="3">
                  <c:v>ANDOVER WAR MEMORIAL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2.1427612500117821</c:v>
                </c:pt>
                <c:pt idx="1">
                  <c:v>2.0536301037172482</c:v>
                </c:pt>
                <c:pt idx="2">
                  <c:v>2.2665731197946801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BASINGSTOKE AND NORTH HAMPSHIRE HOSPITAL (67)</c:v>
                </c:pt>
                <c:pt idx="2">
                  <c:v>ROYAL HAMPSHIRE COUNTY HOSPITAL (74)</c:v>
                </c:pt>
                <c:pt idx="3">
                  <c:v>ANDOVER WAR MEMORIAL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BASINGSTOKE AND NORTH HAMPSHIRE HOSPITAL (67)</c:v>
                </c:pt>
                <c:pt idx="2">
                  <c:v>ROYAL HAMPSHIRE COUNTY HOSPITAL (74)</c:v>
                </c:pt>
                <c:pt idx="3">
                  <c:v>ANDOVER WAR MEMORIAL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BASINGSTOKE AND NORTH HAMPSHIRE HOSPITAL (67)</c:v>
                </c:pt>
                <c:pt idx="2">
                  <c:v>ROYAL HAMPSHIRE COUNTY HOSPITAL (74)</c:v>
                </c:pt>
                <c:pt idx="3">
                  <c:v>ANDOVER WAR MEMORIAL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BASINGSTOKE AND NORTH HAMPSHIRE HOSPITAL (67)</c:v>
                </c:pt>
                <c:pt idx="2">
                  <c:v>ROYAL HAMPSHIRE COUNTY HOSPITAL (74)</c:v>
                </c:pt>
                <c:pt idx="3">
                  <c:v>ANDOVER WAR MEMORIAL HOSPITAL (-)</c:v>
                </c:pt>
              </c:strCache>
            </c:strRef>
          </c:cat>
          <c:val>
            <c:numRef>
              <c:f>Sheet1!$G$2:$G$5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BASINGSTOKE AND NORTH HAMPSHIRE HOSPITAL (67)</c:v>
                </c:pt>
                <c:pt idx="2">
                  <c:v>ROYAL HAMPSHIRE COUNTY HOSPITAL (74)</c:v>
                </c:pt>
                <c:pt idx="3">
                  <c:v>ANDOVER WAR MEMORIAL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BASINGSTOKE AND NORTH HAMPSHIRE HOSPITAL (67)</c:v>
                </c:pt>
                <c:pt idx="2">
                  <c:v>ROYAL HAMPSHIRE COUNTY HOSPITAL (74)</c:v>
                </c:pt>
                <c:pt idx="3">
                  <c:v>ANDOVER WAR MEMORIAL HOSPITAL (-)</c:v>
                </c:pt>
              </c:strCache>
            </c:strRef>
          </c:cat>
          <c:val>
            <c:numRef>
              <c:f>Sheet1!$I$2:$I$5</c:f>
              <c:numCache>
                <c:formatCode>0.0;;</c:formatCode>
                <c:ptCount val="4"/>
                <c:pt idx="0">
                  <c:v>9.8475624411665503</c:v>
                </c:pt>
                <c:pt idx="1">
                  <c:v>9.8378239498882181</c:v>
                </c:pt>
                <c:pt idx="2">
                  <c:v>9.8506500785999584</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BASINGSTOKE AND NORTH HAMPSHIRE HOSPITAL (67)</c:v>
                </c:pt>
                <c:pt idx="2">
                  <c:v>ROYAL HAMPSHIRE COUNTY HOSPITAL (74)</c:v>
                </c:pt>
                <c:pt idx="3">
                  <c:v>ANDOVER WAR MEMORIAL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0.15243755883344967</c:v>
                </c:pt>
                <c:pt idx="1">
                  <c:v>0.16217605011178193</c:v>
                </c:pt>
                <c:pt idx="2">
                  <c:v>0.14934992140004155</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(71)</c:v>
                </c:pt>
                <c:pt idx="2">
                  <c:v>ROYAL HAMPSHIRE COUNTY HOSPITAL (76)</c:v>
                </c:pt>
                <c:pt idx="3">
                  <c:v>ANDOVER WAR MEMORIAL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(71)</c:v>
                </c:pt>
                <c:pt idx="2">
                  <c:v>ROYAL HAMPSHIRE COUNTY HOSPITAL (76)</c:v>
                </c:pt>
                <c:pt idx="3">
                  <c:v>ANDOVER WAR MEMORIAL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(71)</c:v>
                </c:pt>
                <c:pt idx="2">
                  <c:v>ROYAL HAMPSHIRE COUNTY HOSPITAL (76)</c:v>
                </c:pt>
                <c:pt idx="3">
                  <c:v>ANDOVER WAR MEMORIAL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(71)</c:v>
                </c:pt>
                <c:pt idx="2">
                  <c:v>ROYAL HAMPSHIRE COUNTY HOSPITAL (76)</c:v>
                </c:pt>
                <c:pt idx="3">
                  <c:v>ANDOVER WAR MEMORIAL HOSPITAL (-)</c:v>
                </c:pt>
              </c:strCache>
            </c:strRef>
          </c:cat>
          <c:val>
            <c:numRef>
              <c:f>Sheet1!$G$2:$G$5</c:f>
              <c:numCache>
                <c:formatCode>0.0;;</c:formatCode>
                <c:ptCount val="4"/>
                <c:pt idx="0">
                  <c:v>9.2784088282279775</c:v>
                </c:pt>
                <c:pt idx="1">
                  <c:v>0</c:v>
                </c:pt>
                <c:pt idx="2">
                  <c:v>9.0621703363878758</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(71)</c:v>
                </c:pt>
                <c:pt idx="2">
                  <c:v>ROYAL HAMPSHIRE COUNTY HOSPITAL (76)</c:v>
                </c:pt>
                <c:pt idx="3">
                  <c:v>ANDOVER WAR MEMORIAL HOSPITAL (-)</c:v>
                </c:pt>
              </c:strCache>
            </c:strRef>
          </c:cat>
          <c:val>
            <c:numRef>
              <c:f>Sheet1!$H$2:$H$5</c:f>
              <c:numCache>
                <c:formatCode>0.0;;</c:formatCode>
                <c:ptCount val="4"/>
                <c:pt idx="0">
                  <c:v>0</c:v>
                </c:pt>
                <c:pt idx="1">
                  <c:v>9.5967783582564401</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(71)</c:v>
                </c:pt>
                <c:pt idx="2">
                  <c:v>ROYAL HAMPSHIRE COUNTY HOSPITAL (76)</c:v>
                </c:pt>
                <c:pt idx="3">
                  <c:v>ANDOVER WAR MEMORIAL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(71)</c:v>
                </c:pt>
                <c:pt idx="2">
                  <c:v>ROYAL HAMPSHIRE COUNTY HOSPITAL (76)</c:v>
                </c:pt>
                <c:pt idx="3">
                  <c:v>ANDOVER WAR MEMORIAL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0.72159117177202248</c:v>
                </c:pt>
                <c:pt idx="1">
                  <c:v>0.4032216417435599</c:v>
                </c:pt>
                <c:pt idx="2">
                  <c:v>0.93782966361212416</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0.2416107382550336</c:v>
                </c:pt>
                <c:pt idx="1">
                  <c:v>0.75838926174496646</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BASINGSTOKE AND NORTH HAMPSHIRE HOSPITAL (71)</c:v>
                </c:pt>
                <c:pt idx="2">
                  <c:v>ROYAL HAMPSHIRE COUNTY HOSPITAL (77)</c:v>
                </c:pt>
                <c:pt idx="3">
                  <c:v>ANDOVER WAR MEMORIAL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BASINGSTOKE AND NORTH HAMPSHIRE HOSPITAL (71)</c:v>
                </c:pt>
                <c:pt idx="2">
                  <c:v>ROYAL HAMPSHIRE COUNTY HOSPITAL (77)</c:v>
                </c:pt>
                <c:pt idx="3">
                  <c:v>ANDOVER WAR MEMORIAL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BASINGSTOKE AND NORTH HAMPSHIRE HOSPITAL (71)</c:v>
                </c:pt>
                <c:pt idx="2">
                  <c:v>ROYAL HAMPSHIRE COUNTY HOSPITAL (77)</c:v>
                </c:pt>
                <c:pt idx="3">
                  <c:v>ANDOVER WAR MEMORIAL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BASINGSTOKE AND NORTH HAMPSHIRE HOSPITAL (71)</c:v>
                </c:pt>
                <c:pt idx="2">
                  <c:v>ROYAL HAMPSHIRE COUNTY HOSPITAL (77)</c:v>
                </c:pt>
                <c:pt idx="3">
                  <c:v>ANDOVER WAR MEMORIAL HOSPITAL (-)</c:v>
                </c:pt>
              </c:strCache>
            </c:strRef>
          </c:cat>
          <c:val>
            <c:numRef>
              <c:f>Sheet1!$G$2:$G$5</c:f>
              <c:numCache>
                <c:formatCode>0.0;;</c:formatCode>
                <c:ptCount val="4"/>
                <c:pt idx="0">
                  <c:v>8.2522126602648189</c:v>
                </c:pt>
                <c:pt idx="1">
                  <c:v>8.3056155089587147</c:v>
                </c:pt>
                <c:pt idx="2">
                  <c:v>8.0087965552724079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BASINGSTOKE AND NORTH HAMPSHIRE HOSPITAL (71)</c:v>
                </c:pt>
                <c:pt idx="2">
                  <c:v>ROYAL HAMPSHIRE COUNTY HOSPITAL (77)</c:v>
                </c:pt>
                <c:pt idx="3">
                  <c:v>ANDOVER WAR MEMORIAL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BASINGSTOKE AND NORTH HAMPSHIRE HOSPITAL (71)</c:v>
                </c:pt>
                <c:pt idx="2">
                  <c:v>ROYAL HAMPSHIRE COUNTY HOSPITAL (77)</c:v>
                </c:pt>
                <c:pt idx="3">
                  <c:v>ANDOVER WAR MEMORIAL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BASINGSTOKE AND NORTH HAMPSHIRE HOSPITAL (71)</c:v>
                </c:pt>
                <c:pt idx="2">
                  <c:v>ROYAL HAMPSHIRE COUNTY HOSPITAL (77)</c:v>
                </c:pt>
                <c:pt idx="3">
                  <c:v>ANDOVER WAR MEMORIAL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1.7477873397351811</c:v>
                </c:pt>
                <c:pt idx="1">
                  <c:v>1.6943844910412853</c:v>
                </c:pt>
                <c:pt idx="2">
                  <c:v>1.9912034447275921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BASINGSTOKE AND NORTH HAMPSHIRE HOSPITAL (44)</c:v>
                </c:pt>
                <c:pt idx="2">
                  <c:v>ROYAL HAMPSHIRE COUNTY HOSPITAL (48)</c:v>
                </c:pt>
                <c:pt idx="3">
                  <c:v>ANDOVER WAR MEMORIAL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BASINGSTOKE AND NORTH HAMPSHIRE HOSPITAL (44)</c:v>
                </c:pt>
                <c:pt idx="2">
                  <c:v>ROYAL HAMPSHIRE COUNTY HOSPITAL (48)</c:v>
                </c:pt>
                <c:pt idx="3">
                  <c:v>ANDOVER WAR MEMORIAL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BASINGSTOKE AND NORTH HAMPSHIRE HOSPITAL (44)</c:v>
                </c:pt>
                <c:pt idx="2">
                  <c:v>ROYAL HAMPSHIRE COUNTY HOSPITAL (48)</c:v>
                </c:pt>
                <c:pt idx="3">
                  <c:v>ANDOVER WAR MEMORIAL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BASINGSTOKE AND NORTH HAMPSHIRE HOSPITAL (44)</c:v>
                </c:pt>
                <c:pt idx="2">
                  <c:v>ROYAL HAMPSHIRE COUNTY HOSPITAL (48)</c:v>
                </c:pt>
                <c:pt idx="3">
                  <c:v>ANDOVER WAR MEMORIAL HOSPITAL (-)</c:v>
                </c:pt>
              </c:strCache>
            </c:strRef>
          </c:cat>
          <c:val>
            <c:numRef>
              <c:f>Sheet1!$G$2:$G$5</c:f>
              <c:numCache>
                <c:formatCode>0.0;;</c:formatCode>
                <c:ptCount val="4"/>
                <c:pt idx="0">
                  <c:v>8.2307233444546544</c:v>
                </c:pt>
                <c:pt idx="1">
                  <c:v>8.623176139595472</c:v>
                </c:pt>
                <c:pt idx="2">
                  <c:v>7.8479393914915692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BASINGSTOKE AND NORTH HAMPSHIRE HOSPITAL (44)</c:v>
                </c:pt>
                <c:pt idx="2">
                  <c:v>ROYAL HAMPSHIRE COUNTY HOSPITAL (48)</c:v>
                </c:pt>
                <c:pt idx="3">
                  <c:v>ANDOVER WAR MEMORIAL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BASINGSTOKE AND NORTH HAMPSHIRE HOSPITAL (44)</c:v>
                </c:pt>
                <c:pt idx="2">
                  <c:v>ROYAL HAMPSHIRE COUNTY HOSPITAL (48)</c:v>
                </c:pt>
                <c:pt idx="3">
                  <c:v>ANDOVER WAR MEMORIAL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(94)</c:v>
                </c:pt>
                <c:pt idx="1">
                  <c:v>BASINGSTOKE AND NORTH HAMPSHIRE HOSPITAL (44)</c:v>
                </c:pt>
                <c:pt idx="2">
                  <c:v>ROYAL HAMPSHIRE COUNTY HOSPITAL (48)</c:v>
                </c:pt>
                <c:pt idx="3">
                  <c:v>ANDOVER WAR MEMORIAL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1.7692766555453456</c:v>
                </c:pt>
                <c:pt idx="1">
                  <c:v>1.376823860404528</c:v>
                </c:pt>
                <c:pt idx="2">
                  <c:v>2.1520606085084308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BASINGSTOKE AND NORTH HAMPSHIRE HOSPITAL (66)</c:v>
                </c:pt>
                <c:pt idx="2">
                  <c:v>ROYAL HAMPSHIRE COUNTY HOSPITAL (75)</c:v>
                </c:pt>
                <c:pt idx="3">
                  <c:v>ANDOVER WAR MEMORIAL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BASINGSTOKE AND NORTH HAMPSHIRE HOSPITAL (66)</c:v>
                </c:pt>
                <c:pt idx="2">
                  <c:v>ROYAL HAMPSHIRE COUNTY HOSPITAL (75)</c:v>
                </c:pt>
                <c:pt idx="3">
                  <c:v>ANDOVER WAR MEMORIAL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BASINGSTOKE AND NORTH HAMPSHIRE HOSPITAL (66)</c:v>
                </c:pt>
                <c:pt idx="2">
                  <c:v>ROYAL HAMPSHIRE COUNTY HOSPITAL (75)</c:v>
                </c:pt>
                <c:pt idx="3">
                  <c:v>ANDOVER WAR MEMORIAL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BASINGSTOKE AND NORTH HAMPSHIRE HOSPITAL (66)</c:v>
                </c:pt>
                <c:pt idx="2">
                  <c:v>ROYAL HAMPSHIRE COUNTY HOSPITAL (75)</c:v>
                </c:pt>
                <c:pt idx="3">
                  <c:v>ANDOVER WAR MEMORIAL HOSPITAL (-)</c:v>
                </c:pt>
              </c:strCache>
            </c:strRef>
          </c:cat>
          <c:val>
            <c:numRef>
              <c:f>Sheet1!$G$2:$G$5</c:f>
              <c:numCache>
                <c:formatCode>0.0;;</c:formatCode>
                <c:ptCount val="4"/>
                <c:pt idx="0">
                  <c:v>8.4302946690133389</c:v>
                </c:pt>
                <c:pt idx="1">
                  <c:v>8.6061599481127313</c:v>
                </c:pt>
                <c:pt idx="2">
                  <c:v>8.4051405977662075</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BASINGSTOKE AND NORTH HAMPSHIRE HOSPITAL (66)</c:v>
                </c:pt>
                <c:pt idx="2">
                  <c:v>ROYAL HAMPSHIRE COUNTY HOSPITAL (75)</c:v>
                </c:pt>
                <c:pt idx="3">
                  <c:v>ANDOVER WAR MEMORIAL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BASINGSTOKE AND NORTH HAMPSHIRE HOSPITAL (66)</c:v>
                </c:pt>
                <c:pt idx="2">
                  <c:v>ROYAL HAMPSHIRE COUNTY HOSPITAL (75)</c:v>
                </c:pt>
                <c:pt idx="3">
                  <c:v>ANDOVER WAR MEMORIAL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(143)</c:v>
                </c:pt>
                <c:pt idx="1">
                  <c:v>BASINGSTOKE AND NORTH HAMPSHIRE HOSPITAL (66)</c:v>
                </c:pt>
                <c:pt idx="2">
                  <c:v>ROYAL HAMPSHIRE COUNTY HOSPITAL (75)</c:v>
                </c:pt>
                <c:pt idx="3">
                  <c:v>ANDOVER WAR MEMORIAL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1.5697053309866611</c:v>
                </c:pt>
                <c:pt idx="1">
                  <c:v>1.3938400518872687</c:v>
                </c:pt>
                <c:pt idx="2">
                  <c:v>1.5948594022337925</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BASINGSTOKE AND NORTH HAMPSHIRE HOSPITAL (68)</c:v>
                </c:pt>
                <c:pt idx="2">
                  <c:v>ROYAL HAMPSHIRE COUNTY HOSPITAL (77)</c:v>
                </c:pt>
                <c:pt idx="3">
                  <c:v>ANDOVER WAR MEMORIAL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BASINGSTOKE AND NORTH HAMPSHIRE HOSPITAL (68)</c:v>
                </c:pt>
                <c:pt idx="2">
                  <c:v>ROYAL HAMPSHIRE COUNTY HOSPITAL (77)</c:v>
                </c:pt>
                <c:pt idx="3">
                  <c:v>ANDOVER WAR MEMORIAL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BASINGSTOKE AND NORTH HAMPSHIRE HOSPITAL (68)</c:v>
                </c:pt>
                <c:pt idx="2">
                  <c:v>ROYAL HAMPSHIRE COUNTY HOSPITAL (77)</c:v>
                </c:pt>
                <c:pt idx="3">
                  <c:v>ANDOVER WAR MEMORIAL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BASINGSTOKE AND NORTH HAMPSHIRE HOSPITAL (68)</c:v>
                </c:pt>
                <c:pt idx="2">
                  <c:v>ROYAL HAMPSHIRE COUNTY HOSPITAL (77)</c:v>
                </c:pt>
                <c:pt idx="3">
                  <c:v>ANDOVER WAR MEMORIAL HOSPITAL (-)</c:v>
                </c:pt>
              </c:strCache>
            </c:strRef>
          </c:cat>
          <c:val>
            <c:numRef>
              <c:f>Sheet1!$G$2:$G$5</c:f>
              <c:numCache>
                <c:formatCode>0.0;;</c:formatCode>
                <c:ptCount val="4"/>
                <c:pt idx="0">
                  <c:v>8.7368796612899704</c:v>
                </c:pt>
                <c:pt idx="1">
                  <c:v>8.6785609582526035</c:v>
                </c:pt>
                <c:pt idx="2">
                  <c:v>8.8477898115344509</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BASINGSTOKE AND NORTH HAMPSHIRE HOSPITAL (68)</c:v>
                </c:pt>
                <c:pt idx="2">
                  <c:v>ROYAL HAMPSHIRE COUNTY HOSPITAL (77)</c:v>
                </c:pt>
                <c:pt idx="3">
                  <c:v>ANDOVER WAR MEMORIAL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BASINGSTOKE AND NORTH HAMPSHIRE HOSPITAL (68)</c:v>
                </c:pt>
                <c:pt idx="2">
                  <c:v>ROYAL HAMPSHIRE COUNTY HOSPITAL (77)</c:v>
                </c:pt>
                <c:pt idx="3">
                  <c:v>ANDOVER WAR MEMORIAL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BASINGSTOKE AND NORTH HAMPSHIRE HOSPITAL (68)</c:v>
                </c:pt>
                <c:pt idx="2">
                  <c:v>ROYAL HAMPSHIRE COUNTY HOSPITAL (77)</c:v>
                </c:pt>
                <c:pt idx="3">
                  <c:v>ANDOVER WAR MEMORIAL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1.2631203387100296</c:v>
                </c:pt>
                <c:pt idx="1">
                  <c:v>1.3214390417473965</c:v>
                </c:pt>
                <c:pt idx="2">
                  <c:v>1.1522101884655491</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BASINGSTOKE AND NORTH HAMPSHIRE HOSPITAL (71)</c:v>
                </c:pt>
                <c:pt idx="2">
                  <c:v>ROYAL HAMPSHIRE COUNTY HOSPITAL (77)</c:v>
                </c:pt>
                <c:pt idx="3">
                  <c:v>ANDOVER WAR MEMORIAL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BASINGSTOKE AND NORTH HAMPSHIRE HOSPITAL (71)</c:v>
                </c:pt>
                <c:pt idx="2">
                  <c:v>ROYAL HAMPSHIRE COUNTY HOSPITAL (77)</c:v>
                </c:pt>
                <c:pt idx="3">
                  <c:v>ANDOVER WAR MEMORIAL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BASINGSTOKE AND NORTH HAMPSHIRE HOSPITAL (71)</c:v>
                </c:pt>
                <c:pt idx="2">
                  <c:v>ROYAL HAMPSHIRE COUNTY HOSPITAL (77)</c:v>
                </c:pt>
                <c:pt idx="3">
                  <c:v>ANDOVER WAR MEMORIAL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BASINGSTOKE AND NORTH HAMPSHIRE HOSPITAL (71)</c:v>
                </c:pt>
                <c:pt idx="2">
                  <c:v>ROYAL HAMPSHIRE COUNTY HOSPITAL (77)</c:v>
                </c:pt>
                <c:pt idx="3">
                  <c:v>ANDOVER WAR MEMORIAL HOSPITAL (-)</c:v>
                </c:pt>
              </c:strCache>
            </c:strRef>
          </c:cat>
          <c:val>
            <c:numRef>
              <c:f>Sheet1!$G$2:$G$5</c:f>
              <c:numCache>
                <c:formatCode>0.0;;</c:formatCode>
                <c:ptCount val="4"/>
                <c:pt idx="0">
                  <c:v>9.3315921596113913</c:v>
                </c:pt>
                <c:pt idx="1">
                  <c:v>0</c:v>
                </c:pt>
                <c:pt idx="2">
                  <c:v>9.141494044700428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BASINGSTOKE AND NORTH HAMPSHIRE HOSPITAL (71)</c:v>
                </c:pt>
                <c:pt idx="2">
                  <c:v>ROYAL HAMPSHIRE COUNTY HOSPITAL (77)</c:v>
                </c:pt>
                <c:pt idx="3">
                  <c:v>ANDOVER WAR MEMORIAL HOSPITAL (-)</c:v>
                </c:pt>
              </c:strCache>
            </c:strRef>
          </c:cat>
          <c:val>
            <c:numRef>
              <c:f>Sheet1!$H$2:$H$5</c:f>
              <c:numCache>
                <c:formatCode>0.0;;</c:formatCode>
                <c:ptCount val="4"/>
                <c:pt idx="0">
                  <c:v>0</c:v>
                </c:pt>
                <c:pt idx="1">
                  <c:v>9.5944667873407745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BASINGSTOKE AND NORTH HAMPSHIRE HOSPITAL (71)</c:v>
                </c:pt>
                <c:pt idx="2">
                  <c:v>ROYAL HAMPSHIRE COUNTY HOSPITAL (77)</c:v>
                </c:pt>
                <c:pt idx="3">
                  <c:v>ANDOVER WAR MEMORIAL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(150)</c:v>
                </c:pt>
                <c:pt idx="1">
                  <c:v>BASINGSTOKE AND NORTH HAMPSHIRE HOSPITAL (71)</c:v>
                </c:pt>
                <c:pt idx="2">
                  <c:v>ROYAL HAMPSHIRE COUNTY HOSPITAL (77)</c:v>
                </c:pt>
                <c:pt idx="3">
                  <c:v>ANDOVER WAR MEMORIAL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0.66840784038860868</c:v>
                </c:pt>
                <c:pt idx="1">
                  <c:v>0.40553321265922548</c:v>
                </c:pt>
                <c:pt idx="2">
                  <c:v>0.85850595529957197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(69)</c:v>
                </c:pt>
                <c:pt idx="2">
                  <c:v>ROYAL HAMPSHIRE COUNTY HOSPITAL (75)</c:v>
                </c:pt>
                <c:pt idx="3">
                  <c:v>ANDOVER WAR MEMORIAL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(69)</c:v>
                </c:pt>
                <c:pt idx="2">
                  <c:v>ROYAL HAMPSHIRE COUNTY HOSPITAL (75)</c:v>
                </c:pt>
                <c:pt idx="3">
                  <c:v>ANDOVER WAR MEMORIAL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(69)</c:v>
                </c:pt>
                <c:pt idx="2">
                  <c:v>ROYAL HAMPSHIRE COUNTY HOSPITAL (75)</c:v>
                </c:pt>
                <c:pt idx="3">
                  <c:v>ANDOVER WAR MEMORIAL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(69)</c:v>
                </c:pt>
                <c:pt idx="2">
                  <c:v>ROYAL HAMPSHIRE COUNTY HOSPITAL (75)</c:v>
                </c:pt>
                <c:pt idx="3">
                  <c:v>ANDOVER WAR MEMORIAL HOSPITAL (-)</c:v>
                </c:pt>
              </c:strCache>
            </c:strRef>
          </c:cat>
          <c:val>
            <c:numRef>
              <c:f>Sheet1!$G$2:$G$5</c:f>
              <c:numCache>
                <c:formatCode>0.0;;</c:formatCode>
                <c:ptCount val="4"/>
                <c:pt idx="0">
                  <c:v>8.8397967832079782</c:v>
                </c:pt>
                <c:pt idx="1">
                  <c:v>0</c:v>
                </c:pt>
                <c:pt idx="2">
                  <c:v>8.7072910217522406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(69)</c:v>
                </c:pt>
                <c:pt idx="2">
                  <c:v>ROYAL HAMPSHIRE COUNTY HOSPITAL (75)</c:v>
                </c:pt>
                <c:pt idx="3">
                  <c:v>ANDOVER WAR MEMORIAL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(69)</c:v>
                </c:pt>
                <c:pt idx="2">
                  <c:v>ROYAL HAMPSHIRE COUNTY HOSPITAL (75)</c:v>
                </c:pt>
                <c:pt idx="3">
                  <c:v>ANDOVER WAR MEMORIAL HOSPITAL (-)</c:v>
                </c:pt>
              </c:strCache>
            </c:strRef>
          </c:cat>
          <c:val>
            <c:numRef>
              <c:f>Sheet1!$I$2:$I$5</c:f>
              <c:numCache>
                <c:formatCode>0.0;;</c:formatCode>
                <c:ptCount val="4"/>
                <c:pt idx="0">
                  <c:v>0</c:v>
                </c:pt>
                <c:pt idx="1">
                  <c:v>9.2039067983768685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(69)</c:v>
                </c:pt>
                <c:pt idx="2">
                  <c:v>ROYAL HAMPSHIRE COUNTY HOSPITAL (75)</c:v>
                </c:pt>
                <c:pt idx="3">
                  <c:v>ANDOVER WAR MEMORIAL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1.1602032167920218</c:v>
                </c:pt>
                <c:pt idx="1">
                  <c:v>0.79609320162313146</c:v>
                </c:pt>
                <c:pt idx="2">
                  <c:v>1.2927089782477594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BASINGSTOKE AND NORTH HAMPSHIRE HOSPITAL (70)</c:v>
                </c:pt>
                <c:pt idx="2">
                  <c:v>ROYAL HAMPSHIRE COUNTY HOSPITAL (76)</c:v>
                </c:pt>
                <c:pt idx="3">
                  <c:v>ANDOVER WAR MEMORIAL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BASINGSTOKE AND NORTH HAMPSHIRE HOSPITAL (70)</c:v>
                </c:pt>
                <c:pt idx="2">
                  <c:v>ROYAL HAMPSHIRE COUNTY HOSPITAL (76)</c:v>
                </c:pt>
                <c:pt idx="3">
                  <c:v>ANDOVER WAR MEMORIAL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BASINGSTOKE AND NORTH HAMPSHIRE HOSPITAL (70)</c:v>
                </c:pt>
                <c:pt idx="2">
                  <c:v>ROYAL HAMPSHIRE COUNTY HOSPITAL (76)</c:v>
                </c:pt>
                <c:pt idx="3">
                  <c:v>ANDOVER WAR MEMORIAL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BASINGSTOKE AND NORTH HAMPSHIRE HOSPITAL (70)</c:v>
                </c:pt>
                <c:pt idx="2">
                  <c:v>ROYAL HAMPSHIRE COUNTY HOSPITAL (76)</c:v>
                </c:pt>
                <c:pt idx="3">
                  <c:v>ANDOVER WAR MEMORIAL HOSPITAL (-)</c:v>
                </c:pt>
              </c:strCache>
            </c:strRef>
          </c:cat>
          <c:val>
            <c:numRef>
              <c:f>Sheet1!$G$2:$G$5</c:f>
              <c:numCache>
                <c:formatCode>0.0;;</c:formatCode>
                <c:ptCount val="4"/>
                <c:pt idx="0">
                  <c:v>9.349685690226945</c:v>
                </c:pt>
                <c:pt idx="1">
                  <c:v>9.4581870162025439</c:v>
                </c:pt>
                <c:pt idx="2">
                  <c:v>9.3015761450021976</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BASINGSTOKE AND NORTH HAMPSHIRE HOSPITAL (70)</c:v>
                </c:pt>
                <c:pt idx="2">
                  <c:v>ROYAL HAMPSHIRE COUNTY HOSPITAL (76)</c:v>
                </c:pt>
                <c:pt idx="3">
                  <c:v>ANDOVER WAR MEMORIAL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BASINGSTOKE AND NORTH HAMPSHIRE HOSPITAL (70)</c:v>
                </c:pt>
                <c:pt idx="2">
                  <c:v>ROYAL HAMPSHIRE COUNTY HOSPITAL (76)</c:v>
                </c:pt>
                <c:pt idx="3">
                  <c:v>ANDOVER WAR MEMORIAL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(148)</c:v>
                </c:pt>
                <c:pt idx="1">
                  <c:v>BASINGSTOKE AND NORTH HAMPSHIRE HOSPITAL (70)</c:v>
                </c:pt>
                <c:pt idx="2">
                  <c:v>ROYAL HAMPSHIRE COUNTY HOSPITAL (76)</c:v>
                </c:pt>
                <c:pt idx="3">
                  <c:v>ANDOVER WAR MEMORIAL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0.65031430977305504</c:v>
                </c:pt>
                <c:pt idx="1">
                  <c:v>0.54181298379745613</c:v>
                </c:pt>
                <c:pt idx="2">
                  <c:v>0.69842385499780235</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(70)</c:v>
                </c:pt>
                <c:pt idx="2">
                  <c:v>ROYAL HAMPSHIRE COUNTY HOSPITAL (77)</c:v>
                </c:pt>
                <c:pt idx="3">
                  <c:v>ANDOVER WAR MEMORIAL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(70)</c:v>
                </c:pt>
                <c:pt idx="2">
                  <c:v>ROYAL HAMPSHIRE COUNTY HOSPITAL (77)</c:v>
                </c:pt>
                <c:pt idx="3">
                  <c:v>ANDOVER WAR MEMORIAL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(70)</c:v>
                </c:pt>
                <c:pt idx="2">
                  <c:v>ROYAL HAMPSHIRE COUNTY HOSPITAL (77)</c:v>
                </c:pt>
                <c:pt idx="3">
                  <c:v>ANDOVER WAR MEMORIAL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(70)</c:v>
                </c:pt>
                <c:pt idx="2">
                  <c:v>ROYAL HAMPSHIRE COUNTY HOSPITAL (77)</c:v>
                </c:pt>
                <c:pt idx="3">
                  <c:v>ANDOVER WAR MEMORIAL HOSPITAL (-)</c:v>
                </c:pt>
              </c:strCache>
            </c:strRef>
          </c:cat>
          <c:val>
            <c:numRef>
              <c:f>Sheet1!$G$2:$G$5</c:f>
              <c:numCache>
                <c:formatCode>0.0;;</c:formatCode>
                <c:ptCount val="4"/>
                <c:pt idx="0">
                  <c:v>8.9997253097912573</c:v>
                </c:pt>
                <c:pt idx="1">
                  <c:v>9.0121950816904217</c:v>
                </c:pt>
                <c:pt idx="2">
                  <c:v>9.0674848585299817</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(70)</c:v>
                </c:pt>
                <c:pt idx="2">
                  <c:v>ROYAL HAMPSHIRE COUNTY HOSPITAL (77)</c:v>
                </c:pt>
                <c:pt idx="3">
                  <c:v>ANDOVER WAR MEMORIAL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(70)</c:v>
                </c:pt>
                <c:pt idx="2">
                  <c:v>ROYAL HAMPSHIRE COUNTY HOSPITAL (77)</c:v>
                </c:pt>
                <c:pt idx="3">
                  <c:v>ANDOVER WAR MEMORIAL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(70)</c:v>
                </c:pt>
                <c:pt idx="2">
                  <c:v>ROYAL HAMPSHIRE COUNTY HOSPITAL (77)</c:v>
                </c:pt>
                <c:pt idx="3">
                  <c:v>ANDOVER WAR MEMORIAL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1.0002746902087427</c:v>
                </c:pt>
                <c:pt idx="1">
                  <c:v>0.98780491830957828</c:v>
                </c:pt>
                <c:pt idx="2">
                  <c:v>0.93251514147001835</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(132)</c:v>
                </c:pt>
                <c:pt idx="1">
                  <c:v>BASINGSTOKE AND NORTH HAMPSHIRE HOSPITAL (65)</c:v>
                </c:pt>
                <c:pt idx="2">
                  <c:v>ROYAL HAMPSHIRE COUNTY HOSPITAL (65)</c:v>
                </c:pt>
                <c:pt idx="3">
                  <c:v>ANDOVER WAR MEMORIAL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(132)</c:v>
                </c:pt>
                <c:pt idx="1">
                  <c:v>BASINGSTOKE AND NORTH HAMPSHIRE HOSPITAL (65)</c:v>
                </c:pt>
                <c:pt idx="2">
                  <c:v>ROYAL HAMPSHIRE COUNTY HOSPITAL (65)</c:v>
                </c:pt>
                <c:pt idx="3">
                  <c:v>ANDOVER WAR MEMORIAL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(132)</c:v>
                </c:pt>
                <c:pt idx="1">
                  <c:v>BASINGSTOKE AND NORTH HAMPSHIRE HOSPITAL (65)</c:v>
                </c:pt>
                <c:pt idx="2">
                  <c:v>ROYAL HAMPSHIRE COUNTY HOSPITAL (65)</c:v>
                </c:pt>
                <c:pt idx="3">
                  <c:v>ANDOVER WAR MEMORIAL HOSPITAL (-)</c:v>
                </c:pt>
              </c:strCache>
            </c:strRef>
          </c:cat>
          <c:val>
            <c:numRef>
              <c:f>Sheet1!$F$2:$F$5</c:f>
              <c:numCache>
                <c:formatCode>0.0;;</c:formatCode>
                <c:ptCount val="4"/>
                <c:pt idx="0">
                  <c:v>0</c:v>
                </c:pt>
                <c:pt idx="1">
                  <c:v>5.2822422334057633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(132)</c:v>
                </c:pt>
                <c:pt idx="1">
                  <c:v>BASINGSTOKE AND NORTH HAMPSHIRE HOSPITAL (65)</c:v>
                </c:pt>
                <c:pt idx="2">
                  <c:v>ROYAL HAMPSHIRE COUNTY HOSPITAL (65)</c:v>
                </c:pt>
                <c:pt idx="3">
                  <c:v>ANDOVER WAR MEMORIAL HOSPITAL (-)</c:v>
                </c:pt>
              </c:strCache>
            </c:strRef>
          </c:cat>
          <c:val>
            <c:numRef>
              <c:f>Sheet1!$G$2:$G$5</c:f>
              <c:numCache>
                <c:formatCode>0.0;;</c:formatCode>
                <c:ptCount val="4"/>
                <c:pt idx="0">
                  <c:v>6.1120263070070449</c:v>
                </c:pt>
                <c:pt idx="1">
                  <c:v>0</c:v>
                </c:pt>
                <c:pt idx="2">
                  <c:v>6.7447713513867074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(132)</c:v>
                </c:pt>
                <c:pt idx="1">
                  <c:v>BASINGSTOKE AND NORTH HAMPSHIRE HOSPITAL (65)</c:v>
                </c:pt>
                <c:pt idx="2">
                  <c:v>ROYAL HAMPSHIRE COUNTY HOSPITAL (65)</c:v>
                </c:pt>
                <c:pt idx="3">
                  <c:v>ANDOVER WAR MEMORIAL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(132)</c:v>
                </c:pt>
                <c:pt idx="1">
                  <c:v>BASINGSTOKE AND NORTH HAMPSHIRE HOSPITAL (65)</c:v>
                </c:pt>
                <c:pt idx="2">
                  <c:v>ROYAL HAMPSHIRE COUNTY HOSPITAL (65)</c:v>
                </c:pt>
                <c:pt idx="3">
                  <c:v>ANDOVER WAR MEMORIAL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(132)</c:v>
                </c:pt>
                <c:pt idx="1">
                  <c:v>BASINGSTOKE AND NORTH HAMPSHIRE HOSPITAL (65)</c:v>
                </c:pt>
                <c:pt idx="2">
                  <c:v>ROYAL HAMPSHIRE COUNTY HOSPITAL (65)</c:v>
                </c:pt>
                <c:pt idx="3">
                  <c:v>ANDOVER WAR MEMORIAL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3.8879736929929551</c:v>
                </c:pt>
                <c:pt idx="1">
                  <c:v>4.7177577665942367</c:v>
                </c:pt>
                <c:pt idx="2">
                  <c:v>3.2552286486132926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BASINGSTOKE AND NORTH HAMPSHIRE HOSPITAL (64)</c:v>
                </c:pt>
                <c:pt idx="2">
                  <c:v>ROYAL HAMPSHIRE COUNTY HOSPITAL (68)</c:v>
                </c:pt>
                <c:pt idx="3">
                  <c:v>ANDOVER WAR MEMORIAL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BASINGSTOKE AND NORTH HAMPSHIRE HOSPITAL (64)</c:v>
                </c:pt>
                <c:pt idx="2">
                  <c:v>ROYAL HAMPSHIRE COUNTY HOSPITAL (68)</c:v>
                </c:pt>
                <c:pt idx="3">
                  <c:v>ANDOVER WAR MEMORIAL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BASINGSTOKE AND NORTH HAMPSHIRE HOSPITAL (64)</c:v>
                </c:pt>
                <c:pt idx="2">
                  <c:v>ROYAL HAMPSHIRE COUNTY HOSPITAL (68)</c:v>
                </c:pt>
                <c:pt idx="3">
                  <c:v>ANDOVER WAR MEMORIAL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BASINGSTOKE AND NORTH HAMPSHIRE HOSPITAL (64)</c:v>
                </c:pt>
                <c:pt idx="2">
                  <c:v>ROYAL HAMPSHIRE COUNTY HOSPITAL (68)</c:v>
                </c:pt>
                <c:pt idx="3">
                  <c:v>ANDOVER WAR MEMORIAL HOSPITAL (-)</c:v>
                </c:pt>
              </c:strCache>
            </c:strRef>
          </c:cat>
          <c:val>
            <c:numRef>
              <c:f>Sheet1!$G$2:$G$5</c:f>
              <c:numCache>
                <c:formatCode>0.0;;</c:formatCode>
                <c:ptCount val="4"/>
                <c:pt idx="0">
                  <c:v>7.6299677632145597</c:v>
                </c:pt>
                <c:pt idx="1">
                  <c:v>7.9251804740231311</c:v>
                </c:pt>
                <c:pt idx="2">
                  <c:v>7.578444916980235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BASINGSTOKE AND NORTH HAMPSHIRE HOSPITAL (64)</c:v>
                </c:pt>
                <c:pt idx="2">
                  <c:v>ROYAL HAMPSHIRE COUNTY HOSPITAL (68)</c:v>
                </c:pt>
                <c:pt idx="3">
                  <c:v>ANDOVER WAR MEMORIAL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BASINGSTOKE AND NORTH HAMPSHIRE HOSPITAL (64)</c:v>
                </c:pt>
                <c:pt idx="2">
                  <c:v>ROYAL HAMPSHIRE COUNTY HOSPITAL (68)</c:v>
                </c:pt>
                <c:pt idx="3">
                  <c:v>ANDOVER WAR MEMORIAL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BASINGSTOKE AND NORTH HAMPSHIRE HOSPITAL (64)</c:v>
                </c:pt>
                <c:pt idx="2">
                  <c:v>ROYAL HAMPSHIRE COUNTY HOSPITAL (68)</c:v>
                </c:pt>
                <c:pt idx="3">
                  <c:v>ANDOVER WAR MEMORIAL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2.3700322367854403</c:v>
                </c:pt>
                <c:pt idx="1">
                  <c:v>2.0748195259768689</c:v>
                </c:pt>
                <c:pt idx="2">
                  <c:v>2.421555083019765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3</c:v>
                </c:pt>
                <c:pt idx="3">
                  <c:v>54</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(70)</c:v>
                </c:pt>
                <c:pt idx="2">
                  <c:v>ROYAL HAMPSHIRE COUNTY HOSPITAL (77)</c:v>
                </c:pt>
                <c:pt idx="3">
                  <c:v>ANDOVER WAR MEMORIAL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(70)</c:v>
                </c:pt>
                <c:pt idx="2">
                  <c:v>ROYAL HAMPSHIRE COUNTY HOSPITAL (77)</c:v>
                </c:pt>
                <c:pt idx="3">
                  <c:v>ANDOVER WAR MEMORIAL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(70)</c:v>
                </c:pt>
                <c:pt idx="2">
                  <c:v>ROYAL HAMPSHIRE COUNTY HOSPITAL (77)</c:v>
                </c:pt>
                <c:pt idx="3">
                  <c:v>ANDOVER WAR MEMORIAL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(70)</c:v>
                </c:pt>
                <c:pt idx="2">
                  <c:v>ROYAL HAMPSHIRE COUNTY HOSPITAL (77)</c:v>
                </c:pt>
                <c:pt idx="3">
                  <c:v>ANDOVER WAR MEMORIAL HOSPITAL (-)</c:v>
                </c:pt>
              </c:strCache>
            </c:strRef>
          </c:cat>
          <c:val>
            <c:numRef>
              <c:f>Sheet1!$G$2:$G$5</c:f>
              <c:numCache>
                <c:formatCode>0.0;;</c:formatCode>
                <c:ptCount val="4"/>
                <c:pt idx="0">
                  <c:v>9.1949700230502938</c:v>
                </c:pt>
                <c:pt idx="1">
                  <c:v>9.3663828679005139</c:v>
                </c:pt>
                <c:pt idx="2">
                  <c:v>9.1144035607488902</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(70)</c:v>
                </c:pt>
                <c:pt idx="2">
                  <c:v>ROYAL HAMPSHIRE COUNTY HOSPITAL (77)</c:v>
                </c:pt>
                <c:pt idx="3">
                  <c:v>ANDOVER WAR MEMORIAL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(70)</c:v>
                </c:pt>
                <c:pt idx="2">
                  <c:v>ROYAL HAMPSHIRE COUNTY HOSPITAL (77)</c:v>
                </c:pt>
                <c:pt idx="3">
                  <c:v>ANDOVER WAR MEMORIAL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(149)</c:v>
                </c:pt>
                <c:pt idx="1">
                  <c:v>BASINGSTOKE AND NORTH HAMPSHIRE HOSPITAL (70)</c:v>
                </c:pt>
                <c:pt idx="2">
                  <c:v>ROYAL HAMPSHIRE COUNTY HOSPITAL (77)</c:v>
                </c:pt>
                <c:pt idx="3">
                  <c:v>ANDOVER WAR MEMORIAL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0.80502997694970624</c:v>
                </c:pt>
                <c:pt idx="1">
                  <c:v>0.63361713209948611</c:v>
                </c:pt>
                <c:pt idx="2">
                  <c:v>0.88559643925110976</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Sheet1!$G$2:$G$5</c:f>
              <c:numCache>
                <c:formatCode>0.0;;</c:formatCode>
                <c:ptCount val="4"/>
                <c:pt idx="0">
                  <c:v>6.1390331037215002</c:v>
                </c:pt>
                <c:pt idx="1">
                  <c:v>6.3290694701530734</c:v>
                </c:pt>
                <c:pt idx="2">
                  <c:v>5.873055235609641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3.8609668962784998</c:v>
                </c:pt>
                <c:pt idx="1">
                  <c:v>3.6709305298469266</c:v>
                </c:pt>
                <c:pt idx="2">
                  <c:v>4.126944764390359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BASINGSTOKE AND NORTH HAMPSHIRE HOSPITAL (65)</c:v>
                </c:pt>
                <c:pt idx="2">
                  <c:v>ROYAL HAMPSHIRE COUNTY HOSPITAL (67)</c:v>
                </c:pt>
                <c:pt idx="3">
                  <c:v>ANDOVER WAR MEMORIAL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BASINGSTOKE AND NORTH HAMPSHIRE HOSPITAL (65)</c:v>
                </c:pt>
                <c:pt idx="2">
                  <c:v>ROYAL HAMPSHIRE COUNTY HOSPITAL (67)</c:v>
                </c:pt>
                <c:pt idx="3">
                  <c:v>ANDOVER WAR MEMORIAL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BASINGSTOKE AND NORTH HAMPSHIRE HOSPITAL (65)</c:v>
                </c:pt>
                <c:pt idx="2">
                  <c:v>ROYAL HAMPSHIRE COUNTY HOSPITAL (67)</c:v>
                </c:pt>
                <c:pt idx="3">
                  <c:v>ANDOVER WAR MEMORIAL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BASINGSTOKE AND NORTH HAMPSHIRE HOSPITAL (65)</c:v>
                </c:pt>
                <c:pt idx="2">
                  <c:v>ROYAL HAMPSHIRE COUNTY HOSPITAL (67)</c:v>
                </c:pt>
                <c:pt idx="3">
                  <c:v>ANDOVER WAR MEMORIAL HOSPITAL (-)</c:v>
                </c:pt>
              </c:strCache>
            </c:strRef>
          </c:cat>
          <c:val>
            <c:numRef>
              <c:f>Sheet1!$G$2:$G$5</c:f>
              <c:numCache>
                <c:formatCode>0.0;;</c:formatCode>
                <c:ptCount val="4"/>
                <c:pt idx="0">
                  <c:v>7.2948048489458994</c:v>
                </c:pt>
                <c:pt idx="1">
                  <c:v>6.8069545504621889</c:v>
                </c:pt>
                <c:pt idx="2">
                  <c:v>7.6712844982836144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BASINGSTOKE AND NORTH HAMPSHIRE HOSPITAL (65)</c:v>
                </c:pt>
                <c:pt idx="2">
                  <c:v>ROYAL HAMPSHIRE COUNTY HOSPITAL (67)</c:v>
                </c:pt>
                <c:pt idx="3">
                  <c:v>ANDOVER WAR MEMORIAL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BASINGSTOKE AND NORTH HAMPSHIRE HOSPITAL (65)</c:v>
                </c:pt>
                <c:pt idx="2">
                  <c:v>ROYAL HAMPSHIRE COUNTY HOSPITAL (67)</c:v>
                </c:pt>
                <c:pt idx="3">
                  <c:v>ANDOVER WAR MEMORIAL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(133)</c:v>
                </c:pt>
                <c:pt idx="1">
                  <c:v>BASINGSTOKE AND NORTH HAMPSHIRE HOSPITAL (65)</c:v>
                </c:pt>
                <c:pt idx="2">
                  <c:v>ROYAL HAMPSHIRE COUNTY HOSPITAL (67)</c:v>
                </c:pt>
                <c:pt idx="3">
                  <c:v>ANDOVER WAR MEMORIAL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2.7051951510541006</c:v>
                </c:pt>
                <c:pt idx="1">
                  <c:v>3.1930454495378111</c:v>
                </c:pt>
                <c:pt idx="2">
                  <c:v>2.3287155017163856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Sheet1!$G$2:$G$5</c:f>
              <c:numCache>
                <c:formatCode>0.0;;</c:formatCode>
                <c:ptCount val="4"/>
                <c:pt idx="0">
                  <c:v>7.5295639733745006</c:v>
                </c:pt>
                <c:pt idx="1">
                  <c:v>7.092099737012596</c:v>
                </c:pt>
                <c:pt idx="2">
                  <c:v>7.8491044973813793</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2.4704360266254994</c:v>
                </c:pt>
                <c:pt idx="1">
                  <c:v>2.907900262987404</c:v>
                </c:pt>
                <c:pt idx="2">
                  <c:v>2.1508955026186207</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Sheet1!$G$2:$G$5</c:f>
              <c:numCache>
                <c:formatCode>0.0;;</c:formatCode>
                <c:ptCount val="4"/>
                <c:pt idx="0">
                  <c:v>8.4978157846043469</c:v>
                </c:pt>
                <c:pt idx="1">
                  <c:v>8.0717866257656343</c:v>
                </c:pt>
                <c:pt idx="2">
                  <c:v>8.7650555591265551</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BASINGSTOKE AND NORTH HAMPSHIRE HOSPITAL (68)</c:v>
                </c:pt>
                <c:pt idx="2">
                  <c:v>ROYAL HAMPSHIRE COUNTY HOSPITAL (75)</c:v>
                </c:pt>
                <c:pt idx="3">
                  <c:v>ANDOVER WAR MEMORIAL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1.5021842153956531</c:v>
                </c:pt>
                <c:pt idx="1">
                  <c:v>1.9282133742343657</c:v>
                </c:pt>
                <c:pt idx="2">
                  <c:v>1.2349444408734449</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BASINGSTOKE AND NORTH HAMPSHIRE HOSPITAL (66)</c:v>
                </c:pt>
                <c:pt idx="2">
                  <c:v>ROYAL HAMPSHIRE COUNTY HOSPITAL (72)</c:v>
                </c:pt>
                <c:pt idx="3">
                  <c:v>ANDOVER WAR MEMORIAL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BASINGSTOKE AND NORTH HAMPSHIRE HOSPITAL (66)</c:v>
                </c:pt>
                <c:pt idx="2">
                  <c:v>ROYAL HAMPSHIRE COUNTY HOSPITAL (72)</c:v>
                </c:pt>
                <c:pt idx="3">
                  <c:v>ANDOVER WAR MEMORIAL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BASINGSTOKE AND NORTH HAMPSHIRE HOSPITAL (66)</c:v>
                </c:pt>
                <c:pt idx="2">
                  <c:v>ROYAL HAMPSHIRE COUNTY HOSPITAL (72)</c:v>
                </c:pt>
                <c:pt idx="3">
                  <c:v>ANDOVER WAR MEMORIAL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BASINGSTOKE AND NORTH HAMPSHIRE HOSPITAL (66)</c:v>
                </c:pt>
                <c:pt idx="2">
                  <c:v>ROYAL HAMPSHIRE COUNTY HOSPITAL (72)</c:v>
                </c:pt>
                <c:pt idx="3">
                  <c:v>ANDOVER WAR MEMORIAL HOSPITAL (-)</c:v>
                </c:pt>
              </c:strCache>
            </c:strRef>
          </c:cat>
          <c:val>
            <c:numRef>
              <c:f>Sheet1!$G$2:$G$5</c:f>
              <c:numCache>
                <c:formatCode>0.0;;</c:formatCode>
                <c:ptCount val="4"/>
                <c:pt idx="0">
                  <c:v>8.8394556573092551</c:v>
                </c:pt>
                <c:pt idx="1">
                  <c:v>0</c:v>
                </c:pt>
                <c:pt idx="2">
                  <c:v>8.0589921724222915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BASINGSTOKE AND NORTH HAMPSHIRE HOSPITAL (66)</c:v>
                </c:pt>
                <c:pt idx="2">
                  <c:v>ROYAL HAMPSHIRE COUNTY HOSPITAL (72)</c:v>
                </c:pt>
                <c:pt idx="3">
                  <c:v>ANDOVER WAR MEMORIAL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BASINGSTOKE AND NORTH HAMPSHIRE HOSPITAL (66)</c:v>
                </c:pt>
                <c:pt idx="2">
                  <c:v>ROYAL HAMPSHIRE COUNTY HOSPITAL (72)</c:v>
                </c:pt>
                <c:pt idx="3">
                  <c:v>ANDOVER WAR MEMORIAL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BASINGSTOKE AND NORTH HAMPSHIRE HOSPITAL (66)</c:v>
                </c:pt>
                <c:pt idx="2">
                  <c:v>ROYAL HAMPSHIRE COUNTY HOSPITAL (72)</c:v>
                </c:pt>
                <c:pt idx="3">
                  <c:v>ANDOVER WAR MEMORIAL HOSPITAL (-)</c:v>
                </c:pt>
              </c:strCache>
            </c:strRef>
          </c:cat>
          <c:val>
            <c:numRef>
              <c:f>Sheet1!$J$2:$J$5</c:f>
              <c:numCache>
                <c:formatCode>0.0;;</c:formatCode>
                <c:ptCount val="4"/>
                <c:pt idx="0">
                  <c:v>0</c:v>
                </c:pt>
                <c:pt idx="1">
                  <c:v>9.8794391324940882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1.1605443426907449</c:v>
                </c:pt>
                <c:pt idx="1">
                  <c:v>0.12056086750591177</c:v>
                </c:pt>
                <c:pt idx="2">
                  <c:v>1.9410078275777085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(136)</c:v>
                </c:pt>
                <c:pt idx="1">
                  <c:v>BASINGSTOKE AND NORTH HAMPSHIRE HOSPITAL (65)</c:v>
                </c:pt>
                <c:pt idx="2">
                  <c:v>ROYAL HAMPSHIRE COUNTY HOSPITAL (69)</c:v>
                </c:pt>
                <c:pt idx="3">
                  <c:v>ANDOVER WAR MEMORIAL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(136)</c:v>
                </c:pt>
                <c:pt idx="1">
                  <c:v>BASINGSTOKE AND NORTH HAMPSHIRE HOSPITAL (65)</c:v>
                </c:pt>
                <c:pt idx="2">
                  <c:v>ROYAL HAMPSHIRE COUNTY HOSPITAL (69)</c:v>
                </c:pt>
                <c:pt idx="3">
                  <c:v>ANDOVER WAR MEMORIAL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(136)</c:v>
                </c:pt>
                <c:pt idx="1">
                  <c:v>BASINGSTOKE AND NORTH HAMPSHIRE HOSPITAL (65)</c:v>
                </c:pt>
                <c:pt idx="2">
                  <c:v>ROYAL HAMPSHIRE COUNTY HOSPITAL (69)</c:v>
                </c:pt>
                <c:pt idx="3">
                  <c:v>ANDOVER WAR MEMORIAL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(136)</c:v>
                </c:pt>
                <c:pt idx="1">
                  <c:v>BASINGSTOKE AND NORTH HAMPSHIRE HOSPITAL (65)</c:v>
                </c:pt>
                <c:pt idx="2">
                  <c:v>ROYAL HAMPSHIRE COUNTY HOSPITAL (69)</c:v>
                </c:pt>
                <c:pt idx="3">
                  <c:v>ANDOVER WAR MEMORIAL HOSPITAL (-)</c:v>
                </c:pt>
              </c:strCache>
            </c:strRef>
          </c:cat>
          <c:val>
            <c:numRef>
              <c:f>Sheet1!$G$2:$G$5</c:f>
              <c:numCache>
                <c:formatCode>0.0;;</c:formatCode>
                <c:ptCount val="4"/>
                <c:pt idx="0">
                  <c:v>8.0752527079079108</c:v>
                </c:pt>
                <c:pt idx="1">
                  <c:v>7.4876974790543889</c:v>
                </c:pt>
                <c:pt idx="2">
                  <c:v>8.4327626783353828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(136)</c:v>
                </c:pt>
                <c:pt idx="1">
                  <c:v>BASINGSTOKE AND NORTH HAMPSHIRE HOSPITAL (65)</c:v>
                </c:pt>
                <c:pt idx="2">
                  <c:v>ROYAL HAMPSHIRE COUNTY HOSPITAL (69)</c:v>
                </c:pt>
                <c:pt idx="3">
                  <c:v>ANDOVER WAR MEMORIAL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(136)</c:v>
                </c:pt>
                <c:pt idx="1">
                  <c:v>BASINGSTOKE AND NORTH HAMPSHIRE HOSPITAL (65)</c:v>
                </c:pt>
                <c:pt idx="2">
                  <c:v>ROYAL HAMPSHIRE COUNTY HOSPITAL (69)</c:v>
                </c:pt>
                <c:pt idx="3">
                  <c:v>ANDOVER WAR MEMORIAL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(136)</c:v>
                </c:pt>
                <c:pt idx="1">
                  <c:v>BASINGSTOKE AND NORTH HAMPSHIRE HOSPITAL (65)</c:v>
                </c:pt>
                <c:pt idx="2">
                  <c:v>ROYAL HAMPSHIRE COUNTY HOSPITAL (69)</c:v>
                </c:pt>
                <c:pt idx="3">
                  <c:v>ANDOVER WAR MEMORIAL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1.9247472920920892</c:v>
                </c:pt>
                <c:pt idx="1">
                  <c:v>2.5123025209456111</c:v>
                </c:pt>
                <c:pt idx="2">
                  <c:v>1.5672373216646172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7.3525077479713703</c:v>
                </c:pt>
                <c:pt idx="1">
                  <c:v>6.3998530609817594</c:v>
                </c:pt>
                <c:pt idx="2">
                  <c:v>5.9184216617399112</c:v>
                </c:pt>
                <c:pt idx="3">
                  <c:v>6.8083322501182204</c:v>
                </c:pt>
                <c:pt idx="4">
                  <c:v>6.5869693452154356</c:v>
                </c:pt>
                <c:pt idx="5">
                  <c:v>7.4187404992029586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7.0054747312384844</c:v>
                </c:pt>
                <c:pt idx="1">
                  <c:v>6.4788209740744698</c:v>
                </c:pt>
                <c:pt idx="2">
                  <c:v>7.1573732225898992</c:v>
                </c:pt>
                <c:pt idx="3">
                  <c:v>6.7779537913259924</c:v>
                </c:pt>
                <c:pt idx="4">
                  <c:v>7.7355764048797218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2">
                  <c:v>9.2228069427244854</c:v>
                </c:pt>
                <c:pt idx="3">
                  <c:v>9.2561987010196241</c:v>
                </c:pt>
                <c:pt idx="4">
                  <c:v>9.0791675278740147</c:v>
                </c:pt>
                <c:pt idx="5">
                  <c:v>8.4989097949984149</c:v>
                </c:pt>
                <c:pt idx="6">
                  <c:v>8.4233445377883545</c:v>
                </c:pt>
                <c:pt idx="7">
                  <c:v>9.0189846414720147</c:v>
                </c:pt>
                <c:pt idx="8">
                  <c:v>8.9227740311053463</c:v>
                </c:pt>
                <c:pt idx="9">
                  <c:v>9.473450001509482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9</c:v>
                </c:pt>
                <c:pt idx="1">
                  <c:v>45</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7.6416938603415003</c:v>
                </c:pt>
                <c:pt idx="1">
                  <c:v>7.8249861974982506</c:v>
                </c:pt>
                <c:pt idx="2">
                  <c:v>8.5716850309956101</c:v>
                </c:pt>
                <c:pt idx="3">
                  <c:v>8.9018393771984456</c:v>
                </c:pt>
                <c:pt idx="4">
                  <c:v>8.8633645915868176</c:v>
                </c:pt>
                <c:pt idx="5">
                  <c:v>9.1683973822118734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2">
                  <c:v>9.6078247800099046</c:v>
                </c:pt>
                <c:pt idx="3">
                  <c:v>9.1552239417283587</c:v>
                </c:pt>
                <c:pt idx="4">
                  <c:v>9.4244296878564207</c:v>
                </c:pt>
                <c:pt idx="5">
                  <c:v>9.0185098531786547</c:v>
                </c:pt>
                <c:pt idx="6">
                  <c:v>8.7136615372521202</c:v>
                </c:pt>
                <c:pt idx="7">
                  <c:v>9.1218974612697341</c:v>
                </c:pt>
                <c:pt idx="8">
                  <c:v>9.1433397506420437</c:v>
                </c:pt>
                <c:pt idx="9">
                  <c:v>9.3977314193430459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2">
                  <c:v>8.4498785388085427</c:v>
                </c:pt>
                <c:pt idx="3">
                  <c:v>8.7509963962282526</c:v>
                </c:pt>
                <c:pt idx="4">
                  <c:v>8.4277161407300163</c:v>
                </c:pt>
                <c:pt idx="5">
                  <c:v>8.3934148658983663</c:v>
                </c:pt>
                <c:pt idx="6">
                  <c:v>7.8137688599517521</c:v>
                </c:pt>
                <c:pt idx="7">
                  <c:v>8.7143536235977344</c:v>
                </c:pt>
                <c:pt idx="8">
                  <c:v>7.9237175583804476</c:v>
                </c:pt>
                <c:pt idx="9">
                  <c:v>8.4361523482098146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8.5637692243906898</c:v>
                </c:pt>
                <c:pt idx="1">
                  <c:v>8.7747651277133443</c:v>
                </c:pt>
                <c:pt idx="2">
                  <c:v>9.2127570558560112</c:v>
                </c:pt>
                <c:pt idx="3">
                  <c:v>8.4694019302997994</c:v>
                </c:pt>
                <c:pt idx="4">
                  <c:v>9.4241124781420265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9.1686369337748204</c:v>
                </c:pt>
                <c:pt idx="1">
                  <c:v>8.8096146699208386</c:v>
                </c:pt>
                <c:pt idx="2">
                  <c:v>8.6795811404993017</c:v>
                </c:pt>
                <c:pt idx="3">
                  <c:v>8.7773098334707331</c:v>
                </c:pt>
                <c:pt idx="4">
                  <c:v>9.1019841966020056</c:v>
                </c:pt>
                <c:pt idx="5">
                  <c:v>9.2196425813387677</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2">
                  <c:v>9.6002555860650709</c:v>
                </c:pt>
                <c:pt idx="3">
                  <c:v>9.6961129483653696</c:v>
                </c:pt>
                <c:pt idx="4">
                  <c:v>9.5626801134619761</c:v>
                </c:pt>
                <c:pt idx="5">
                  <c:v>9.5339965962656095</c:v>
                </c:pt>
                <c:pt idx="6">
                  <c:v>9.3204870157621862</c:v>
                </c:pt>
                <c:pt idx="7">
                  <c:v>9.5134765927289422</c:v>
                </c:pt>
                <c:pt idx="8">
                  <c:v>9.5357577306737298</c:v>
                </c:pt>
                <c:pt idx="9">
                  <c:v>9.7912432295046692</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7.6323697676412516</c:v>
                </c:pt>
                <c:pt idx="1">
                  <c:v>8.5274452518941679</c:v>
                </c:pt>
                <c:pt idx="2">
                  <c:v>8.1986351424996862</c:v>
                </c:pt>
                <c:pt idx="3">
                  <c:v>8.7728170471614266</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6.7268177795338264</c:v>
                </c:pt>
                <c:pt idx="1">
                  <c:v>6.9040147371998346</c:v>
                </c:pt>
                <c:pt idx="2">
                  <c:v>5.8031193533638694</c:v>
                </c:pt>
                <c:pt idx="3">
                  <c:v>5.9861526338236697</c:v>
                </c:pt>
                <c:pt idx="4">
                  <c:v>6.4218826365012207</c:v>
                </c:pt>
                <c:pt idx="5">
                  <c:v>7.0882194765872706</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8.8763953742956989</c:v>
                </c:pt>
                <c:pt idx="1">
                  <c:v>9.3231663898215658</c:v>
                </c:pt>
                <c:pt idx="2">
                  <c:v>9.2566354527813086</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9.2206148862999164</c:v>
                </c:pt>
                <c:pt idx="1">
                  <c:v>9.497233547420425</c:v>
                </c:pt>
                <c:pt idx="2">
                  <c:v>9.4784357483693533</c:v>
                </c:pt>
                <c:pt idx="3">
                  <c:v>9.6367867776283216</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8.8394556573092551</c:v>
                </c:pt>
                <c:pt idx="1">
                  <c:v>7.3258838298597091</c:v>
                </c:pt>
                <c:pt idx="2">
                  <c:v>9.2999700711592528</c:v>
                </c:pt>
                <c:pt idx="3">
                  <c:v>9.9182522864231064</c:v>
                </c:pt>
                <c:pt idx="4">
                  <c:v>8.3261891595089814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6.4034667413244577</c:v>
                </c:pt>
                <c:pt idx="2">
                  <c:v>8.4626817822581337</c:v>
                </c:pt>
                <c:pt idx="3">
                  <c:v>9.1258539919523542</c:v>
                </c:pt>
                <c:pt idx="4">
                  <c:v>7.5627687641696664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8.4127375559112565</c:v>
                </c:pt>
                <c:pt idx="1">
                  <c:v>8.9551714725927898</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2">
                  <c:v>8.9412074910691679</c:v>
                </c:pt>
                <c:pt idx="3">
                  <c:v>8.8683980979775505</c:v>
                </c:pt>
                <c:pt idx="4">
                  <c:v>8.6249496091085724</c:v>
                </c:pt>
                <c:pt idx="5">
                  <c:v>8.2519325498696077</c:v>
                </c:pt>
                <c:pt idx="6">
                  <c:v>8.0365594295251892</c:v>
                </c:pt>
                <c:pt idx="7">
                  <c:v>8.0377299143351646</c:v>
                </c:pt>
                <c:pt idx="8">
                  <c:v>8.1944085207705388</c:v>
                </c:pt>
                <c:pt idx="9">
                  <c:v>8.4272559816243486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6.7825940587510214</c:v>
                </c:pt>
                <c:pt idx="1">
                  <c:v>7.8051215783371601</c:v>
                </c:pt>
                <c:pt idx="2">
                  <c:v>8.0529479435650035</c:v>
                </c:pt>
                <c:pt idx="3">
                  <c:v>8.3261891595089814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7.1594711709728722</c:v>
                </c:pt>
                <c:pt idx="1">
                  <c:v>7.3283713166093012</c:v>
                </c:pt>
                <c:pt idx="2">
                  <c:v>7.8572387499882179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8.6987423006675559</c:v>
                </c:pt>
                <c:pt idx="1">
                  <c:v>9.9182522864231064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2">
                  <c:v>9.7230452761302821</c:v>
                </c:pt>
                <c:pt idx="3">
                  <c:v>9.7946960083152295</c:v>
                </c:pt>
                <c:pt idx="4">
                  <c:v>9.5924053020075828</c:v>
                </c:pt>
                <c:pt idx="5">
                  <c:v>9.3427993933060876</c:v>
                </c:pt>
                <c:pt idx="6">
                  <c:v>9.2440302578759361</c:v>
                </c:pt>
                <c:pt idx="7">
                  <c:v>9.7050961095115333</c:v>
                </c:pt>
                <c:pt idx="8">
                  <c:v>9.6228918111417912</c:v>
                </c:pt>
                <c:pt idx="9">
                  <c:v>9.8475624411665503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7.968956335298321</c:v>
                </c:pt>
                <c:pt idx="1">
                  <c:v>7.8987239624482823</c:v>
                </c:pt>
                <c:pt idx="2">
                  <c:v>8.4714601189685865</c:v>
                </c:pt>
                <c:pt idx="3">
                  <c:v>7.5230237962364734</c:v>
                </c:pt>
                <c:pt idx="4">
                  <c:v>7.725885791436502</c:v>
                </c:pt>
                <c:pt idx="5">
                  <c:v>7.8550364846830343</c:v>
                </c:pt>
                <c:pt idx="6">
                  <c:v>7.8026854854854184</c:v>
                </c:pt>
                <c:pt idx="7">
                  <c:v>8.2522126602648189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2">
                  <c:v>9.2565772338873327</c:v>
                </c:pt>
                <c:pt idx="3">
                  <c:v>9.6216353897626039</c:v>
                </c:pt>
                <c:pt idx="4">
                  <c:v>9.3162584346278603</c:v>
                </c:pt>
                <c:pt idx="5">
                  <c:v>9.2022543318274135</c:v>
                </c:pt>
                <c:pt idx="6">
                  <c:v>8.8370727777066378</c:v>
                </c:pt>
                <c:pt idx="7">
                  <c:v>9.1683105170307346</c:v>
                </c:pt>
                <c:pt idx="8">
                  <c:v>9.235412858123988</c:v>
                </c:pt>
                <c:pt idx="9">
                  <c:v>9.2784088282279775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9.1949380287280285</c:v>
                </c:pt>
                <c:pt idx="1">
                  <c:v>8.7006359896777834</c:v>
                </c:pt>
                <c:pt idx="2">
                  <c:v>8.3191714022525378</c:v>
                </c:pt>
                <c:pt idx="3">
                  <c:v>8.2270888573203482</c:v>
                </c:pt>
                <c:pt idx="4">
                  <c:v>8.5424747359082058</c:v>
                </c:pt>
                <c:pt idx="5">
                  <c:v>8.4302946690133389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2">
                  <c:v>8.9669233507616752</c:v>
                </c:pt>
                <c:pt idx="3">
                  <c:v>8.362764107813744</c:v>
                </c:pt>
                <c:pt idx="4">
                  <c:v>9.1193660080378809</c:v>
                </c:pt>
                <c:pt idx="5">
                  <c:v>8.1209625521339515</c:v>
                </c:pt>
                <c:pt idx="6">
                  <c:v>7.5221329000766053</c:v>
                </c:pt>
                <c:pt idx="7">
                  <c:v>8.5326399378817435</c:v>
                </c:pt>
                <c:pt idx="8">
                  <c:v>7.6997393320092122</c:v>
                </c:pt>
                <c:pt idx="9">
                  <c:v>8.2307233444546544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7.3044279688241041</c:v>
                </c:pt>
                <c:pt idx="1">
                  <c:v>7.9035523279370823</c:v>
                </c:pt>
                <c:pt idx="2">
                  <c:v>6.1120263070070449</c:v>
                </c:pt>
                <c:pt idx="3">
                  <c:v>8.6926361669483434</c:v>
                </c:pt>
                <c:pt idx="4">
                  <c:v>8.4106759550165258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7.7773380362945304</c:v>
                </c:pt>
                <c:pt idx="1">
                  <c:v>8.3156144237714411</c:v>
                </c:pt>
                <c:pt idx="2">
                  <c:v>6.4440929810136076</c:v>
                </c:pt>
                <c:pt idx="3">
                  <c:v>9.0002624404804727</c:v>
                </c:pt>
                <c:pt idx="4">
                  <c:v>8.7158218609882336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2">
                  <c:v>9.5473554512227761</c:v>
                </c:pt>
                <c:pt idx="3">
                  <c:v>9.490526794588579</c:v>
                </c:pt>
                <c:pt idx="4">
                  <c:v>9.6487707976965318</c:v>
                </c:pt>
                <c:pt idx="5">
                  <c:v>9.2195803402671341</c:v>
                </c:pt>
                <c:pt idx="6">
                  <c:v>9.1423521637427019</c:v>
                </c:pt>
                <c:pt idx="7">
                  <c:v>9.4164527193348668</c:v>
                </c:pt>
                <c:pt idx="8">
                  <c:v>9.362420764264737</c:v>
                </c:pt>
                <c:pt idx="9">
                  <c:v>9.3315921596113913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8.6839553080146406</c:v>
                </c:pt>
                <c:pt idx="1">
                  <c:v>8.7368796612899704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2">
                  <c:v>9.4450868455996826</c:v>
                </c:pt>
                <c:pt idx="3">
                  <c:v>9.5889141868308982</c:v>
                </c:pt>
                <c:pt idx="4">
                  <c:v>9.4483670508106066</c:v>
                </c:pt>
                <c:pt idx="5">
                  <c:v>9.2035954111756766</c:v>
                </c:pt>
                <c:pt idx="6">
                  <c:v>9.0310615867609148</c:v>
                </c:pt>
                <c:pt idx="7">
                  <c:v>9.3698582146682838</c:v>
                </c:pt>
                <c:pt idx="8">
                  <c:v>9.4170161458951824</c:v>
                </c:pt>
                <c:pt idx="9">
                  <c:v>9.349685690226945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8.861496446348875</c:v>
                </c:pt>
                <c:pt idx="1">
                  <c:v>8.5781101175139387</c:v>
                </c:pt>
                <c:pt idx="2">
                  <c:v>8.3798168740868473</c:v>
                </c:pt>
                <c:pt idx="3">
                  <c:v>8.4669714956727393</c:v>
                </c:pt>
                <c:pt idx="4">
                  <c:v>8.809490082758094</c:v>
                </c:pt>
                <c:pt idx="5">
                  <c:v>8.8397967832079782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6.9328935249228856</c:v>
                </c:pt>
                <c:pt idx="1">
                  <c:v>6.3603886449714562</c:v>
                </c:pt>
                <c:pt idx="2">
                  <c:v>5.6547253467697063</c:v>
                </c:pt>
                <c:pt idx="3">
                  <c:v>5.4797440172406828</c:v>
                </c:pt>
                <c:pt idx="4">
                  <c:v>5.6401664730870991</c:v>
                </c:pt>
                <c:pt idx="5">
                  <c:v>6.1120263070070449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2">
                  <c:v>9.2211174083972178</c:v>
                </c:pt>
                <c:pt idx="3">
                  <c:v>9.2016460549753258</c:v>
                </c:pt>
                <c:pt idx="4">
                  <c:v>9.2335716059016839</c:v>
                </c:pt>
                <c:pt idx="5">
                  <c:v>8.971785192170568</c:v>
                </c:pt>
                <c:pt idx="6">
                  <c:v>8.5790258840101714</c:v>
                </c:pt>
                <c:pt idx="7">
                  <c:v>8.6948743121555125</c:v>
                </c:pt>
                <c:pt idx="8">
                  <c:v>8.7437046428184857</c:v>
                </c:pt>
                <c:pt idx="9">
                  <c:v>8.9997253097912573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9.0549529282906391</c:v>
                </c:pt>
                <c:pt idx="1">
                  <c:v>8.9734052313071739</c:v>
                </c:pt>
                <c:pt idx="2">
                  <c:v>9.1949700230502938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6.4965019962678783</c:v>
                </c:pt>
                <c:pt idx="1">
                  <c:v>6.6764128922719213</c:v>
                </c:pt>
                <c:pt idx="2">
                  <c:v>6.8965054222029396</c:v>
                </c:pt>
                <c:pt idx="3">
                  <c:v>7.6299677632145597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7.7660097752788229</c:v>
                </c:pt>
                <c:pt idx="1">
                  <c:v>7.131466926370484</c:v>
                </c:pt>
                <c:pt idx="2">
                  <c:v>7.0472270969299284</c:v>
                </c:pt>
                <c:pt idx="3">
                  <c:v>7.12122237714589</c:v>
                </c:pt>
                <c:pt idx="4">
                  <c:v>6.3557396950081033</c:v>
                </c:pt>
                <c:pt idx="5">
                  <c:v>7.2948048489458994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6.2629960755487639</c:v>
                </c:pt>
                <c:pt idx="1">
                  <c:v>5.9432969948243564</c:v>
                </c:pt>
                <c:pt idx="2">
                  <c:v>5.2719406734796586</c:v>
                </c:pt>
                <c:pt idx="3">
                  <c:v>6.2105369443294096</c:v>
                </c:pt>
                <c:pt idx="4">
                  <c:v>5.4769321791167664</c:v>
                </c:pt>
                <c:pt idx="5">
                  <c:v>5.4878229571723631</c:v>
                </c:pt>
                <c:pt idx="6">
                  <c:v>5.4576542427473633</c:v>
                </c:pt>
                <c:pt idx="7">
                  <c:v>6.1390331037215002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Sheet1!$B$2:$B$6</c:f>
              <c:numCache>
                <c:formatCode>0.0</c:formatCode>
                <c:ptCount val="5"/>
                <c:pt idx="0">
                  <c:v>8.98078610813584</c:v>
                </c:pt>
                <c:pt idx="1">
                  <c:v>8.5919012732674034</c:v>
                </c:pt>
                <c:pt idx="2">
                  <c:v>8.413774710527175</c:v>
                </c:pt>
                <c:pt idx="3">
                  <c:v>8.394705341990349</c:v>
                </c:pt>
                <c:pt idx="4">
                  <c:v>8.3593552851811062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Sheet1!$C$2:$C$6</c:f>
              <c:numCache>
                <c:formatCode>0.0</c:formatCode>
                <c:ptCount val="5"/>
                <c:pt idx="0">
                  <c:v>1.01921389186416</c:v>
                </c:pt>
                <c:pt idx="1">
                  <c:v>1.4080987267325966</c:v>
                </c:pt>
                <c:pt idx="2">
                  <c:v>1.586225289472825</c:v>
                </c:pt>
                <c:pt idx="3">
                  <c:v>1.605294658009651</c:v>
                </c:pt>
                <c:pt idx="4">
                  <c:v>1.6406447148188938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2">
                  <c:v>8.628682884380801</c:v>
                </c:pt>
                <c:pt idx="3">
                  <c:v>8.8706915326067381</c:v>
                </c:pt>
                <c:pt idx="4">
                  <c:v>8.8957540119937679</c:v>
                </c:pt>
                <c:pt idx="5">
                  <c:v>8.2825612644347011</c:v>
                </c:pt>
                <c:pt idx="6">
                  <c:v>8.3238955171272746</c:v>
                </c:pt>
                <c:pt idx="7">
                  <c:v>8.2996209845881541</c:v>
                </c:pt>
                <c:pt idx="8">
                  <c:v>8.1945652741669441</c:v>
                </c:pt>
                <c:pt idx="9">
                  <c:v>8.4978157846043469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2">
                  <c:v>8.1154117885124428</c:v>
                </c:pt>
                <c:pt idx="3">
                  <c:v>8.2494427803147374</c:v>
                </c:pt>
                <c:pt idx="4">
                  <c:v>8.0585643365296296</c:v>
                </c:pt>
                <c:pt idx="5">
                  <c:v>7.5561181569724729</c:v>
                </c:pt>
                <c:pt idx="6">
                  <c:v>7.1134350665422721</c:v>
                </c:pt>
                <c:pt idx="7">
                  <c:v>6.7702134192024968</c:v>
                </c:pt>
                <c:pt idx="8">
                  <c:v>6.290823882142786</c:v>
                </c:pt>
                <c:pt idx="9">
                  <c:v>7.5295639733745006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7.9372952261617247</c:v>
                </c:pt>
                <c:pt idx="1">
                  <c:v>7.0342692119554604</c:v>
                </c:pt>
                <c:pt idx="2">
                  <c:v>8.0752527079079108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1">
                  <c:v>7.304579502178413</c:v>
                </c:pt>
                <c:pt idx="2">
                  <c:v>9.0868974483385134</c:v>
                </c:pt>
                <c:pt idx="3">
                  <c:v>9.3215804691836492</c:v>
                </c:pt>
                <c:pt idx="4">
                  <c:v>3.526365196288153</c:v>
                </c:pt>
                <c:pt idx="5">
                  <c:v>3.0303375127533601</c:v>
                </c:pt>
                <c:pt idx="6">
                  <c:v>8.9460296671498227</c:v>
                </c:pt>
                <c:pt idx="7">
                  <c:v>8.9663320338514048</c:v>
                </c:pt>
                <c:pt idx="8">
                  <c:v>8.8394556573092551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6.3325593980640296</c:v>
                </c:pt>
                <c:pt idx="1">
                  <c:v>7.1891905404764431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2">
                  <c:v>9.3623047208261809</c:v>
                </c:pt>
                <c:pt idx="3">
                  <c:v>9.2102513411844331</c:v>
                </c:pt>
                <c:pt idx="4">
                  <c:v>9.3648478405699151</c:v>
                </c:pt>
                <c:pt idx="5">
                  <c:v>8.6848375428013576</c:v>
                </c:pt>
                <c:pt idx="6">
                  <c:v>9.021816576982971</c:v>
                </c:pt>
                <c:pt idx="7">
                  <c:v>8.8886039528854219</c:v>
                </c:pt>
                <c:pt idx="8">
                  <c:v>8.8216597659880733</c:v>
                </c:pt>
                <c:pt idx="9">
                  <c:v>8.6926361669483434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7.8209605745761079</c:v>
                </c:pt>
                <c:pt idx="1">
                  <c:v>8.6375653470268059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8.1490932495957722</c:v>
                </c:pt>
                <c:pt idx="1">
                  <c:v>8.5868404950224093</c:v>
                </c:pt>
                <c:pt idx="2">
                  <c:v>7.8853651773059941</c:v>
                </c:pt>
                <c:pt idx="3">
                  <c:v>8.4702205499591905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2">
                  <c:v>7.8897039643628961</c:v>
                </c:pt>
                <c:pt idx="3">
                  <c:v>8.0214695169771879</c:v>
                </c:pt>
                <c:pt idx="4">
                  <c:v>7.7915869841072478</c:v>
                </c:pt>
                <c:pt idx="5">
                  <c:v>7.1781770502011737</c:v>
                </c:pt>
                <c:pt idx="6">
                  <c:v>6.4532403616517904</c:v>
                </c:pt>
                <c:pt idx="7">
                  <c:v>7.990074942715049</c:v>
                </c:pt>
                <c:pt idx="8">
                  <c:v>7.1935199916033774</c:v>
                </c:pt>
                <c:pt idx="9">
                  <c:v>7.3044279688241041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2">
                  <c:v>8.0333839743323363</c:v>
                </c:pt>
                <c:pt idx="3">
                  <c:v>8.5768013676676951</c:v>
                </c:pt>
                <c:pt idx="4">
                  <c:v>7.4967227782558812</c:v>
                </c:pt>
                <c:pt idx="5">
                  <c:v>6.7672099072480894</c:v>
                </c:pt>
                <c:pt idx="6">
                  <c:v>6.0671702457976542</c:v>
                </c:pt>
                <c:pt idx="7">
                  <c:v>6.8910515963283778</c:v>
                </c:pt>
                <c:pt idx="8">
                  <c:v>6.4996186613862053</c:v>
                </c:pt>
                <c:pt idx="9">
                  <c:v>6.2378504782461413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8.3593552851811062</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9.0495087345263432</c:v>
                </c:pt>
                <c:pt idx="1">
                  <c:v>8.341284080548963</c:v>
                </c:pt>
                <c:pt idx="2">
                  <c:v>7.6892696855555656</c:v>
                </c:pt>
                <c:pt idx="3">
                  <c:v>8.6925958480060199</c:v>
                </c:pt>
                <c:pt idx="4">
                  <c:v>7.8656602987236584</c:v>
                </c:pt>
                <c:pt idx="5">
                  <c:v>8.3419314288418196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2">
                  <c:v>8.8635686452101403</c:v>
                </c:pt>
                <c:pt idx="3">
                  <c:v>8.8863331585123735</c:v>
                </c:pt>
                <c:pt idx="4">
                  <c:v>9.0971262280425549</c:v>
                </c:pt>
                <c:pt idx="5">
                  <c:v>8.664002406974701</c:v>
                </c:pt>
                <c:pt idx="6">
                  <c:v>8.1582011512321468</c:v>
                </c:pt>
                <c:pt idx="7">
                  <c:v>8.9767893332807063</c:v>
                </c:pt>
                <c:pt idx="8">
                  <c:v>8.0034243206444948</c:v>
                </c:pt>
                <c:pt idx="9">
                  <c:v>8.71884868012366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9.1791305410944073</c:v>
                </c:pt>
                <c:pt idx="1">
                  <c:v>9.6148874462130127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2">
                  <c:v>8.8702617060417186</c:v>
                </c:pt>
                <c:pt idx="3">
                  <c:v>8.7392940391095486</c:v>
                </c:pt>
                <c:pt idx="4">
                  <c:v>8.9396301509549101</c:v>
                </c:pt>
                <c:pt idx="5">
                  <c:v>8.2732545374722282</c:v>
                </c:pt>
                <c:pt idx="6">
                  <c:v>8.0466717609346468</c:v>
                </c:pt>
                <c:pt idx="7">
                  <c:v>8.6754342667189501</c:v>
                </c:pt>
                <c:pt idx="8">
                  <c:v>7.7869004956555496</c:v>
                </c:pt>
                <c:pt idx="9">
                  <c:v>7.9035523279370823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8.5948637290619203</c:v>
                </c:pt>
                <c:pt idx="1">
                  <c:v>9.0206569572681747</c:v>
                </c:pt>
                <c:pt idx="2">
                  <c:v>7.7748739531420989</c:v>
                </c:pt>
                <c:pt idx="3">
                  <c:v>8.7090223859613136</c:v>
                </c:pt>
                <c:pt idx="4">
                  <c:v>8.0783106790320751</c:v>
                </c:pt>
                <c:pt idx="5">
                  <c:v>8.4816622311113647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8.292266211171242</c:v>
                </c:pt>
                <c:pt idx="1">
                  <c:v>7.5662361243768013</c:v>
                </c:pt>
                <c:pt idx="2">
                  <c:v>6.4886392250229461</c:v>
                </c:pt>
                <c:pt idx="3">
                  <c:v>7.2316570243914819</c:v>
                </c:pt>
                <c:pt idx="4">
                  <c:v>6.8202957184477544</c:v>
                </c:pt>
                <c:pt idx="5">
                  <c:v>7.4081796052586677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6.1467466454910822</c:v>
                </c:pt>
                <c:pt idx="1">
                  <c:v>6.8395540223099873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6.9411801063046079</c:v>
                </c:pt>
                <c:pt idx="1">
                  <c:v>6.6305783276591379</c:v>
                </c:pt>
                <c:pt idx="2">
                  <c:v>5.8707870976914078</c:v>
                </c:pt>
                <c:pt idx="3">
                  <c:v>6.1467699985217932</c:v>
                </c:pt>
                <c:pt idx="4">
                  <c:v>6.1235134429958897</c:v>
                </c:pt>
                <c:pt idx="5">
                  <c:v>6.9148565962285247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7.4056284184417773</c:v>
                </c:pt>
                <c:pt idx="1">
                  <c:v>7.7715356904986361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1">
                  <c:v>7.6625471775993894</c:v>
                </c:pt>
                <c:pt idx="2">
                  <c:v>7.6353632816818982</c:v>
                </c:pt>
                <c:pt idx="3">
                  <c:v>5.5449705322429308</c:v>
                </c:pt>
                <c:pt idx="4">
                  <c:v>6.2012881187017337</c:v>
                </c:pt>
                <c:pt idx="5">
                  <c:v>4.3475725929895352</c:v>
                </c:pt>
                <c:pt idx="6">
                  <c:v>6.7331336552272916</c:v>
                </c:pt>
                <c:pt idx="7">
                  <c:v>5.8956394196108466</c:v>
                </c:pt>
                <c:pt idx="8">
                  <c:v>6.0828784403506457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Sheet1!$B$2:$B$6</c:f>
              <c:numCache>
                <c:formatCode>0.0</c:formatCode>
                <c:ptCount val="5"/>
                <c:pt idx="0">
                  <c:v>7.2419002335884919</c:v>
                </c:pt>
                <c:pt idx="1">
                  <c:v>7.5202954865965221</c:v>
                </c:pt>
                <c:pt idx="2">
                  <c:v>7.6199700884846564</c:v>
                </c:pt>
                <c:pt idx="3">
                  <c:v>7.6202954161273642</c:v>
                </c:pt>
                <c:pt idx="4">
                  <c:v>7.6964991634063953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Sheet1!$C$2:$C$6</c:f>
              <c:numCache>
                <c:formatCode>0.0</c:formatCode>
                <c:ptCount val="5"/>
                <c:pt idx="0">
                  <c:v>2.7580997664115081</c:v>
                </c:pt>
                <c:pt idx="1">
                  <c:v>2.4797045134034779</c:v>
                </c:pt>
                <c:pt idx="2">
                  <c:v>2.3800299115153436</c:v>
                </c:pt>
                <c:pt idx="3">
                  <c:v>2.3797045838726358</c:v>
                </c:pt>
                <c:pt idx="4">
                  <c:v>2.3035008365936047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6.3628505191672087</c:v>
                </c:pt>
                <c:pt idx="1">
                  <c:v>5.6993933904116503</c:v>
                </c:pt>
                <c:pt idx="2">
                  <c:v>6.4262208403371464</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5.0494973202635407E-2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0.59902960396440363</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0.16700497492489408</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1.7435081526664629</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0.16700497492489408</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0.57671661221590753</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7.4187404992029586</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0.97385620915032678</c:v>
                </c:pt>
                <c:pt idx="1">
                  <c:v>6.5359477124183009E-3</c:v>
                </c:pt>
                <c:pt idx="2">
                  <c:v>1.9607843137254902E-2</c:v>
                </c:pt>
                <c:pt idx="3">
                  <c:v>0</c:v>
                </c:pt>
                <c:pt idx="4">
                  <c:v>0</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0.36391010916347266</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0.85315147390009205</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0.23785225231420704</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2.4831436382443108</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0.1291830621105845</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9.2999700711592528</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8.943788801986031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Sheet1!$B$2:$B$6</c:f>
              <c:numCache>
                <c:formatCode>0.0</c:formatCode>
                <c:ptCount val="5"/>
                <c:pt idx="0">
                  <c:v>9.1408403946750045</c:v>
                </c:pt>
                <c:pt idx="1">
                  <c:v>9.0404718349277271</c:v>
                </c:pt>
                <c:pt idx="2">
                  <c:v>9.0287977523251133</c:v>
                </c:pt>
                <c:pt idx="3">
                  <c:v>8.9879032709647717</c:v>
                </c:pt>
                <c:pt idx="4">
                  <c:v>8.943788801986031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Sheet1!$C$2:$C$6</c:f>
              <c:numCache>
                <c:formatCode>0.0</c:formatCode>
                <c:ptCount val="5"/>
                <c:pt idx="0">
                  <c:v>0.85915960532499547</c:v>
                </c:pt>
                <c:pt idx="1">
                  <c:v>0.9595281650722729</c:v>
                </c:pt>
                <c:pt idx="2">
                  <c:v>0.97120224767488672</c:v>
                </c:pt>
                <c:pt idx="3">
                  <c:v>1.0120967290352283</c:v>
                </c:pt>
                <c:pt idx="4">
                  <c:v>1.056211198013969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Sheet1!$B$2:$B$6</c:f>
              <c:numCache>
                <c:formatCode>0.0</c:formatCode>
                <c:ptCount val="5"/>
                <c:pt idx="0">
                  <c:v>8.0929306986942375</c:v>
                </c:pt>
                <c:pt idx="1">
                  <c:v>8.1774596494627545</c:v>
                </c:pt>
                <c:pt idx="2">
                  <c:v>8.2747487069018302</c:v>
                </c:pt>
                <c:pt idx="3">
                  <c:v>8.4400906451014457</c:v>
                </c:pt>
                <c:pt idx="4">
                  <c:v>8.444697711687585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Sheet1!$C$2:$C$6</c:f>
              <c:numCache>
                <c:formatCode>0.0</c:formatCode>
                <c:ptCount val="5"/>
                <c:pt idx="0">
                  <c:v>1.9070693013057625</c:v>
                </c:pt>
                <c:pt idx="1">
                  <c:v>1.8225403505372455</c:v>
                </c:pt>
                <c:pt idx="2">
                  <c:v>1.7252512930981698</c:v>
                </c:pt>
                <c:pt idx="3">
                  <c:v>1.5599093548985543</c:v>
                </c:pt>
                <c:pt idx="4">
                  <c:v>1.555302288312415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0.41132420468139319</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0.4670530048786512</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0.13021088582625584</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1.3593831028452596</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0.13021088582625495</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0.18435628491998024</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9.1683973822118734</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0.29603551575043241</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0.30023303015564728</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8.3702724107352466E-2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0.8738445183875001</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8.3702724107352466E-2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2.3843045263095775E-2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9.3977314193430459</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0.26434583703713699</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0.25341825052429101</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7.0651113558044543E-2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0.73758756311788432</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7.0651113558044543E-2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0.25341825052429101</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3.1451244504637543E-2</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9.473450001509482</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1.2044913642254613</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0.48545442318204124</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0.1353410636705572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1.4129414288783284</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0.1353410636705572</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0.47626068980540737</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7.7355764048797218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8.9534200959940442</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Sheet1!$B$2:$B$6</c:f>
              <c:numCache>
                <c:formatCode>0.0</c:formatCode>
                <c:ptCount val="5"/>
                <c:pt idx="0">
                  <c:v>9.3052168558203139</c:v>
                </c:pt>
                <c:pt idx="1">
                  <c:v>9.0814730423036067</c:v>
                </c:pt>
                <c:pt idx="2">
                  <c:v>9.0807674491698016</c:v>
                </c:pt>
                <c:pt idx="3">
                  <c:v>9.0431413833179803</c:v>
                </c:pt>
                <c:pt idx="4">
                  <c:v>8.9624684936317287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Sheet1!$C$2:$C$6</c:f>
              <c:numCache>
                <c:formatCode>0.0</c:formatCode>
                <c:ptCount val="5"/>
                <c:pt idx="0">
                  <c:v>0.69478314417968612</c:v>
                </c:pt>
                <c:pt idx="1">
                  <c:v>0.91852695769639325</c:v>
                </c:pt>
                <c:pt idx="2">
                  <c:v>0.91923255083019839</c:v>
                </c:pt>
                <c:pt idx="3">
                  <c:v>0.95685861668201966</c:v>
                </c:pt>
                <c:pt idx="4">
                  <c:v>1.0375315063682713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0.78431372549019618</c:v>
                </c:pt>
                <c:pt idx="1">
                  <c:v>1.30718954248366E-2</c:v>
                </c:pt>
                <c:pt idx="2">
                  <c:v>6.535947712418301E-2</c:v>
                </c:pt>
                <c:pt idx="3">
                  <c:v>6.535947712418301E-2</c:v>
                </c:pt>
                <c:pt idx="4">
                  <c:v>0</c:v>
                </c:pt>
                <c:pt idx="5">
                  <c:v>7.1895424836601302E-2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Sheet1!$B$2:$B$6</c:f>
              <c:numCache>
                <c:formatCode>0.0</c:formatCode>
                <c:ptCount val="5"/>
                <c:pt idx="0">
                  <c:v>8.2709339618824611</c:v>
                </c:pt>
                <c:pt idx="1">
                  <c:v>8.4080276046245999</c:v>
                </c:pt>
                <c:pt idx="2">
                  <c:v>8.4316742069562114</c:v>
                </c:pt>
                <c:pt idx="3">
                  <c:v>8.6628045054563128</c:v>
                </c:pt>
                <c:pt idx="4">
                  <c:v>8.7812027392446375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Sheet1!$C$2:$C$6</c:f>
              <c:numCache>
                <c:formatCode>0.0</c:formatCode>
                <c:ptCount val="5"/>
                <c:pt idx="0">
                  <c:v>1.7290660381175389</c:v>
                </c:pt>
                <c:pt idx="1">
                  <c:v>1.5919723953754001</c:v>
                </c:pt>
                <c:pt idx="2">
                  <c:v>1.5683257930437886</c:v>
                </c:pt>
                <c:pt idx="3">
                  <c:v>1.3371954945436872</c:v>
                </c:pt>
                <c:pt idx="4">
                  <c:v>1.2187972607553625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0.63046156116987895</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0.52609408235350763</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0.14667109680409585</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1.5312253611216002</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0.14667109680409673</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0.15529696542203197</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8.4361523482098146</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0.7110358233544698</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0.36405726210296052</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0.10149644279073655</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1.0596084071859337</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0.10149644279073655</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0.24364771167358867</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9.4241124781420265</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0.63705069486619337</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0.14324359717245549</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3.9935243927207154E-2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0.41691825885501288</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3.9935243927207154E-2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0.14324359717245549</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5.3699009188466817E-2</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9.7912432295046692</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0.32447956778222942</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0.63160335117962418</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0.17608629211003013</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1.8383158106799851</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0.17608629211003013</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0.63160335117962418</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6.3254513513937738E-2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7.0882194765872706</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0.2677947378421992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0.27087005209328474</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7.5516545356633102E-2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0.78838197813992394</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7.5516545356633102E-2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0.15236279074618331</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9.2196425813387677</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9.6358730128063286E-3</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0.35205919820790488</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9.8151472280631147E-2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1.0246873914651715</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9.8151472280630259E-2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0.25082962176910328</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8.7728170471614266</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0.34576282032936234</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0.1073746222709584</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1.1209757637644735</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0.1073746222709584</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3.2268745686883094E-2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8.9551714725927898</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0.54243438083126794</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0.4978111159309071</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0.13878601722380601</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1.4489062533295112</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0.13878601722380601</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6.9276192127066594E-2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9.2566354527813086</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0.48540615463394587</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0.29413940668486482</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8.2003867442830725E-2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0.856108696768203</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5.1973099688037649E-2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9.6367867776283216</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0.48684210526315791</c:v>
                </c:pt>
                <c:pt idx="1">
                  <c:v>1.3157894736842099E-2</c:v>
                </c:pt>
                <c:pt idx="2">
                  <c:v>0.42105263157894729</c:v>
                </c:pt>
                <c:pt idx="3">
                  <c:v>3.9473684210526307E-2</c:v>
                </c:pt>
                <c:pt idx="4">
                  <c:v>0</c:v>
                </c:pt>
                <c:pt idx="5">
                  <c:v>1.3157894736842099E-2</c:v>
                </c:pt>
                <c:pt idx="6">
                  <c:v>0</c:v>
                </c:pt>
                <c:pt idx="7">
                  <c:v>1.3157894736842099E-2</c:v>
                </c:pt>
                <c:pt idx="8">
                  <c:v>1.3157894736842099E-2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Sheet1!$B$2:$B$6</c:f>
              <c:numCache>
                <c:formatCode>0.0</c:formatCode>
                <c:ptCount val="5"/>
                <c:pt idx="0">
                  <c:v>8.8752997237422413</c:v>
                </c:pt>
                <c:pt idx="1">
                  <c:v>8.7952668598568913</c:v>
                </c:pt>
                <c:pt idx="2">
                  <c:v>8.7256428936130987</c:v>
                </c:pt>
                <c:pt idx="3">
                  <c:v>8.6998947553582386</c:v>
                </c:pt>
                <c:pt idx="4">
                  <c:v>8.6668048685055084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Sheet1!$C$2:$C$6</c:f>
              <c:numCache>
                <c:formatCode>0.0</c:formatCode>
                <c:ptCount val="5"/>
                <c:pt idx="0">
                  <c:v>1.1247002762577587</c:v>
                </c:pt>
                <c:pt idx="1">
                  <c:v>1.2047331401431087</c:v>
                </c:pt>
                <c:pt idx="2">
                  <c:v>1.2743571063869013</c:v>
                </c:pt>
                <c:pt idx="3">
                  <c:v>1.3001052446417614</c:v>
                </c:pt>
                <c:pt idx="4">
                  <c:v>1.3331951314944916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Sheet1!$B$2:$B$6</c:f>
              <c:numCache>
                <c:formatCode>0.0</c:formatCode>
                <c:ptCount val="5"/>
                <c:pt idx="0">
                  <c:v>8.2029216115285042</c:v>
                </c:pt>
                <c:pt idx="1">
                  <c:v>8.2337786830905593</c:v>
                </c:pt>
                <c:pt idx="2">
                  <c:v>8.2572567030549049</c:v>
                </c:pt>
                <c:pt idx="3">
                  <c:v>8.3645140270469405</c:v>
                </c:pt>
                <c:pt idx="4">
                  <c:v>8.4209664245432414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Sheet1!$C$2:$C$6</c:f>
              <c:numCache>
                <c:formatCode>0.0</c:formatCode>
                <c:ptCount val="5"/>
                <c:pt idx="0">
                  <c:v>1.7970783884714958</c:v>
                </c:pt>
                <c:pt idx="1">
                  <c:v>1.7662213169094407</c:v>
                </c:pt>
                <c:pt idx="2">
                  <c:v>1.7427432969450951</c:v>
                </c:pt>
                <c:pt idx="3">
                  <c:v>1.6354859729530595</c:v>
                </c:pt>
                <c:pt idx="4">
                  <c:v>1.5790335754567586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0.55899814907142265</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0.20865499607637616</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5.8171452891599529E-2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0.60730168316584354</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5.8171452891599529E-2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0.20865499607637616</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0.30366871749674829</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9.9182522864231064</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0.27484104716814706</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0.15983002825467274</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1.6686027313153708</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0.15983002825467274</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0.12580366199729909</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8.4272559816243486</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0.9292368031546685</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0.65216133552310751</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0.18181770444268874</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1.8981509391411517</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0.18181770444268963</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0.34391227491935439</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8.3261891595089814</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1.0152744493824803</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0.18464714905243262</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5.1478244636616211E-2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0.53742554225862094</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5.1478244636616211E-2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0.18057058484126287</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9.8475624411665503</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0.5026684776778092</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0.46694222575728084</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0.13018000143545905</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1.3590606742040432</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0.13018000143545905</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0.29994655505751133</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7.8572387499882179</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8.5321902666133536</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Sheet1!$B$2:$B$6</c:f>
              <c:numCache>
                <c:formatCode>0.0</c:formatCode>
                <c:ptCount val="5"/>
                <c:pt idx="0">
                  <c:v>8.845237414182856</c:v>
                </c:pt>
                <c:pt idx="1">
                  <c:v>8.6747340982297612</c:v>
                </c:pt>
                <c:pt idx="2">
                  <c:v>8.6460524046285521</c:v>
                </c:pt>
                <c:pt idx="3">
                  <c:v>8.6422417117060082</c:v>
                </c:pt>
                <c:pt idx="4">
                  <c:v>8.602809158717351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Sheet1!$C$2:$C$6</c:f>
              <c:numCache>
                <c:formatCode>0.0</c:formatCode>
                <c:ptCount val="5"/>
                <c:pt idx="0">
                  <c:v>1.154762585817144</c:v>
                </c:pt>
                <c:pt idx="1">
                  <c:v>1.3252659017702388</c:v>
                </c:pt>
                <c:pt idx="2">
                  <c:v>1.3539475953714479</c:v>
                </c:pt>
                <c:pt idx="3">
                  <c:v>1.3577582882939918</c:v>
                </c:pt>
                <c:pt idx="4">
                  <c:v>1.397190841282649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6.5359477124183009E-3</c:v>
                </c:pt>
                <c:pt idx="1">
                  <c:v>1.9607843137254902E-2</c:v>
                </c:pt>
                <c:pt idx="2">
                  <c:v>0.1699346405228758</c:v>
                </c:pt>
                <c:pt idx="3">
                  <c:v>0.39215686274509809</c:v>
                </c:pt>
                <c:pt idx="4">
                  <c:v>0.41176470588235292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Sheet1!$B$2:$B$6</c:f>
              <c:numCache>
                <c:formatCode>0.0</c:formatCode>
                <c:ptCount val="5"/>
                <c:pt idx="0">
                  <c:v>7.8094230252919434</c:v>
                </c:pt>
                <c:pt idx="1">
                  <c:v>8.0438907175098731</c:v>
                </c:pt>
                <c:pt idx="2">
                  <c:v>8.1296569587791083</c:v>
                </c:pt>
                <c:pt idx="3">
                  <c:v>8.3488672643993542</c:v>
                </c:pt>
                <c:pt idx="4">
                  <c:v>8.3680182525537194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Sheet1!$C$2:$C$6</c:f>
              <c:numCache>
                <c:formatCode>0.0</c:formatCode>
                <c:ptCount val="5"/>
                <c:pt idx="0">
                  <c:v>2.1905769747080566</c:v>
                </c:pt>
                <c:pt idx="1">
                  <c:v>1.9561092824901269</c:v>
                </c:pt>
                <c:pt idx="2">
                  <c:v>1.8703430412208917</c:v>
                </c:pt>
                <c:pt idx="3">
                  <c:v>1.6511327356006458</c:v>
                </c:pt>
                <c:pt idx="4">
                  <c:v>1.6319817474462806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0.14722643426170556</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0.34220328941631095</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9.540371859749186E-2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0.99600123435982013</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9.540371859749186E-2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0.21029294397889764</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8.4302946690133389</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0.32583186181075519</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0.51135875956843968</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0.14256299898064206</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1.4883374049372762</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0.14256299898064206</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0.29492841369427225</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8.2307233444546544</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4.4449989859670858E-2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0.54047338531916722</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0.15067993896369014</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1.5730771023116361</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0.15067993896368925</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0.51054465584730302</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8.2522126602648189</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0.30152835585467308</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0.23622447997104778</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6.5857618877473101E-2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0.68754416136233942</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6.5857618877473101E-2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0.15969435112040564</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9.2784088282279775</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0.49238880641614724</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0.26416621894084003</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7.3647566795113306E-2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0.76887010814543189</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7.3647566795113306E-2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0.13254128678325827</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9.349685690226945</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0.53206365362667452</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0.2983520577914307</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8.3178323075348004E-2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0.86836984630075875</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8.3178323075348004E-2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0.28593823086170111</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8.8397967832079782</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0.23261774406594249</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0.21603380923556692</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6.0228610832494311E-2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0.62877811907971193</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6.0228610832494311E-2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0.16627864015669225</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9.3315921596113913</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0.16908379307834487</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0.34685248728916207</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9.6699880204594635E-2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1.0095329769331869</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9.6699880204594635E-2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0.19590961013487096</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8.7368796612899704</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0.71484507300505751</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0.26133342691025341</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7.2857805556429511E-2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0.76062511329467952</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7.2857805556429511E-2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0.11135653613683516</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9.1949700230502938</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0.35939778458270322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0.36061308785129675</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0.10053623275983004</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1.0495839512204208</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0.10053623275983092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0.33491727968438312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7.6299677632145597</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2.2702990109653598E-2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0.5421217326815464</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0.15113948588440884</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1.5778747067133434</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0.15113948588440884</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0.44618413398339918</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6.1120263070070449</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0.70812792152925397</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0.305057131453351</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8.5047647481632183E-2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0.88788532686535859</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8.5047647481632183E-2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0.17020675093160698</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8.9997253097912573</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7.7293210126439007</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Sheet1!$B$2:$B$6</c:f>
              <c:numCache>
                <c:formatCode>0.0</c:formatCode>
                <c:ptCount val="5"/>
                <c:pt idx="0">
                  <c:v>8.5168248648643949</c:v>
                </c:pt>
                <c:pt idx="1">
                  <c:v>8.1429750318761833</c:v>
                </c:pt>
                <c:pt idx="2">
                  <c:v>8.1102614793396945</c:v>
                </c:pt>
                <c:pt idx="3">
                  <c:v>8.0636189178566529</c:v>
                </c:pt>
                <c:pt idx="4">
                  <c:v>8.0187900960832366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Sheet1!$C$2:$C$6</c:f>
              <c:numCache>
                <c:formatCode>0.0</c:formatCode>
                <c:ptCount val="5"/>
                <c:pt idx="0">
                  <c:v>1.4831751351356051</c:v>
                </c:pt>
                <c:pt idx="1">
                  <c:v>1.8570249681238167</c:v>
                </c:pt>
                <c:pt idx="2">
                  <c:v>1.8897385206603055</c:v>
                </c:pt>
                <c:pt idx="3">
                  <c:v>1.9363810821433471</c:v>
                </c:pt>
                <c:pt idx="4">
                  <c:v>1.9812099039167634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Sheet1!$B$2:$B$6</c:f>
              <c:numCache>
                <c:formatCode>0.0</c:formatCode>
                <c:ptCount val="5"/>
                <c:pt idx="0">
                  <c:v>6.1708391439802686</c:v>
                </c:pt>
                <c:pt idx="1">
                  <c:v>6.3169343345492726</c:v>
                </c:pt>
                <c:pt idx="2">
                  <c:v>6.5725699027081266</c:v>
                </c:pt>
                <c:pt idx="3">
                  <c:v>6.6961328172555978</c:v>
                </c:pt>
                <c:pt idx="4">
                  <c:v>6.7588432513994787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Sheet1!$C$2:$C$6</c:f>
              <c:numCache>
                <c:formatCode>0.0</c:formatCode>
                <c:ptCount val="5"/>
                <c:pt idx="0">
                  <c:v>3.8291608560197314</c:v>
                </c:pt>
                <c:pt idx="1">
                  <c:v>3.6830656654507274</c:v>
                </c:pt>
                <c:pt idx="2">
                  <c:v>3.4274300972918734</c:v>
                </c:pt>
                <c:pt idx="3">
                  <c:v>3.3038671827444022</c:v>
                </c:pt>
                <c:pt idx="4">
                  <c:v>3.2411567486005213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0.24192421541042641</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0.41457908158063361</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0.11558154833341661</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1.2066549029916764</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0.11558154833341661</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0.28077667056562561</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7.5295639733745006</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0.41066720774255572</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0.55428025072544695</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0.1545291898115746</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1.6132627329370779</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0.15452918981157282</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0.45233977022670224</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7.2948048489458994</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0.35442071543351084</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0.64584371413308084</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0.1800563988330115</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1.8797631594286406</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0.18005639883301061</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0.53355974376363857</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6.1390331037215002</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0.59394023660128692</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0.50022402924734788</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0.13945871941622201</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1.4559291684092495</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0.13945871941622201</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0.41182468710577069</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8.0752527079079108</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0.22222222222222221</c:v>
                </c:pt>
                <c:pt idx="1">
                  <c:v>0.2418300653594771</c:v>
                </c:pt>
                <c:pt idx="2">
                  <c:v>0.5816993464052288</c:v>
                </c:pt>
                <c:pt idx="3">
                  <c:v>6.5359477124183009E-3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0.81943245469342907</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1.5159145893114765</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0.42262565372526684</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4.4121516327724715</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0.40564955978034511</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8.8394556573092551</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0.51450935711407286</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0.33673421349666999</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9.3878981120783855E-2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0.98008319226249885</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9.3878981120784744E-2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0.27385028097997832</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8.4978157846043469</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7.9409133537123928</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Sheet1!$B$2:$B$6</c:f>
              <c:numCache>
                <c:formatCode>0.0</c:formatCode>
                <c:ptCount val="5"/>
                <c:pt idx="0">
                  <c:v>8.6759873184805603</c:v>
                </c:pt>
                <c:pt idx="1">
                  <c:v>8.5484465601834678</c:v>
                </c:pt>
                <c:pt idx="2">
                  <c:v>8.5216728463419038</c:v>
                </c:pt>
                <c:pt idx="3">
                  <c:v>8.4400526937956695</c:v>
                </c:pt>
                <c:pt idx="4">
                  <c:v>8.3810190807539513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Sheet1!$C$2:$C$6</c:f>
              <c:numCache>
                <c:formatCode>0.0</c:formatCode>
                <c:ptCount val="5"/>
                <c:pt idx="0">
                  <c:v>1.3240126815194397</c:v>
                </c:pt>
                <c:pt idx="1">
                  <c:v>1.4515534398165322</c:v>
                </c:pt>
                <c:pt idx="2">
                  <c:v>1.4783271536580962</c:v>
                </c:pt>
                <c:pt idx="3">
                  <c:v>1.5599473062043305</c:v>
                </c:pt>
                <c:pt idx="4">
                  <c:v>1.6189809192460487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Sheet1!$B$2:$B$6</c:f>
              <c:numCache>
                <c:formatCode>0.0</c:formatCode>
                <c:ptCount val="5"/>
                <c:pt idx="0">
                  <c:v>7.2319529161542064</c:v>
                </c:pt>
                <c:pt idx="1">
                  <c:v>7.439875118624343</c:v>
                </c:pt>
                <c:pt idx="2">
                  <c:v>7.5059810278221892</c:v>
                </c:pt>
                <c:pt idx="3">
                  <c:v>7.796204340415386</c:v>
                </c:pt>
                <c:pt idx="4">
                  <c:v>7.8723407192566794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Sheet1!$C$2:$C$6</c:f>
              <c:numCache>
                <c:formatCode>0.0</c:formatCode>
                <c:ptCount val="5"/>
                <c:pt idx="0">
                  <c:v>2.7680470838457936</c:v>
                </c:pt>
                <c:pt idx="1">
                  <c:v>2.560124881375657</c:v>
                </c:pt>
                <c:pt idx="2">
                  <c:v>2.4940189721778108</c:v>
                </c:pt>
                <c:pt idx="3">
                  <c:v>2.203795659584614</c:v>
                </c:pt>
                <c:pt idx="4">
                  <c:v>2.1276592807433206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0.24769208474296711</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0.39521241421460829</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0.11018226626716032</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1.1502871672083712</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0.11018226626715943</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0.26956058502508107</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7.1891905404764431</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0.24431413227240029</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9.2081134084024185E-2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0.96131392525565218</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9.2081134084024185E-2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0.24266010423950846</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8.6926361669483434</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7.7662822009235457</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Sheet1!$B$2:$B$6</c:f>
              <c:numCache>
                <c:formatCode>0.0</c:formatCode>
                <c:ptCount val="5"/>
                <c:pt idx="0">
                  <c:v>8.3773370775887326</c:v>
                </c:pt>
                <c:pt idx="1">
                  <c:v>8.2777314710171019</c:v>
                </c:pt>
                <c:pt idx="2">
                  <c:v>8.1008943153090893</c:v>
                </c:pt>
                <c:pt idx="3">
                  <c:v>8.085890904738152</c:v>
                </c:pt>
                <c:pt idx="4">
                  <c:v>8.0313278543060402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Sheet1!$C$2:$C$6</c:f>
              <c:numCache>
                <c:formatCode>0.0</c:formatCode>
                <c:ptCount val="5"/>
                <c:pt idx="0">
                  <c:v>1.6226629224112674</c:v>
                </c:pt>
                <c:pt idx="1">
                  <c:v>1.7222685289828981</c:v>
                </c:pt>
                <c:pt idx="2">
                  <c:v>1.8991056846909107</c:v>
                </c:pt>
                <c:pt idx="3">
                  <c:v>1.914109095261848</c:v>
                </c:pt>
                <c:pt idx="4">
                  <c:v>1.9686721456939598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Sheet1!$B$2:$B$6</c:f>
              <c:numCache>
                <c:formatCode>0.0</c:formatCode>
                <c:ptCount val="5"/>
                <c:pt idx="0">
                  <c:v>7.1240624020266834</c:v>
                </c:pt>
                <c:pt idx="1">
                  <c:v>7.2788309613064834</c:v>
                </c:pt>
                <c:pt idx="2">
                  <c:v>7.2832830329447891</c:v>
                </c:pt>
                <c:pt idx="3">
                  <c:v>7.7403504267372396</c:v>
                </c:pt>
                <c:pt idx="4">
                  <c:v>7.7652762640595316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Sheet1!$C$2:$C$6</c:f>
              <c:numCache>
                <c:formatCode>0.0</c:formatCode>
                <c:ptCount val="5"/>
                <c:pt idx="0">
                  <c:v>2.8759375979733166</c:v>
                </c:pt>
                <c:pt idx="1">
                  <c:v>2.7211690386935166</c:v>
                </c:pt>
                <c:pt idx="2">
                  <c:v>2.7167169670552109</c:v>
                </c:pt>
                <c:pt idx="3">
                  <c:v>2.2596495732627604</c:v>
                </c:pt>
                <c:pt idx="4">
                  <c:v>2.2347237359404684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0.24489795918367349</c:v>
                </c:pt>
                <c:pt idx="1">
                  <c:v>0.75510204081632648</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0.56852970902576061</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0.71738172272900069</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0.20000066077377454</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2.0879784135447288</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0.20000066077377454</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0.27265257773738227</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7.3044279688241041</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0.33261284396312796</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0.91265387837990541</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0.25444107781190617</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2.6563286137901514</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0.25444107781190706</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0.29931021572953398</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6.2378504782461413</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0.36484744856073537</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0.33357525184437176</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9.2998286230180582E-2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0.97088886303687616</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9.2998286230182359E-2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0.29918196204562086</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8.6375653470268059</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0.44763721692070479</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0.43932596232550125</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0.12248079366438969</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1.2786820416275582</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0.1224807936643888</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0.29432712282937068</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8.4702205499591905</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0.39393130383361097</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0.32278745694019939</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8.9990729666126867E-2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0.93949040085697533</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5.4305606049467769E-2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9.6148874462130127</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0.28942910715222503</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0.13597474400858278</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1.419556961355898</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0.13597474400858367</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0.11596964535647025</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7.9035523279370823</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0.23763150819171219</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0.1220284568143466</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1.2739597093368218</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0.1220284568143466</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0.11953062099841993</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8.3419314288418196</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0.24908228623753903</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9.9191434413855362E-2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1.0355444480202749</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9.9191434413855362E-2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0.17257780155173563</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8.71884868012366</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0.17607574090712408</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0.4517623343591417</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0.12594796120650997</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1.3148787769587438</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0.12594796120651086</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0.4517623343591417</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0.23384517413851746</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6.8395540223099873</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0.26661364332673543</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0.49603437476577827</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0.13829067507082193</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1.4437349518010416</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0.13829067507082282</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0.29253556898848032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6.9148565962285247</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0.88888888888888884</c:v>
                </c:pt>
                <c:pt idx="1">
                  <c:v>0.1111111111111111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0.74406414893301598</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0.47076663047022382</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0.131246216876165</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1.3701918115501464</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0.13124621687616589</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0.16641214500905654</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8.4816622311113647</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0.43805455749785516</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0.4402921581364696</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0.12275016183269916</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1.2814942069401658</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0.12275016183269827</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0.42652304333121371</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7.4081796052586677</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0.81069875546816839</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0.31569403709043087</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8.8013137246149675E-2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0.91884461764941694</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8.8013137246150563E-2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0.31569403709043087</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0.26795045061339273</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7.7715356904986361</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0.45612985791313587</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0.21635186996447509</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2.2586827086878056</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0.21635186996447509</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0.77603182204639864</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0.1150456657408796</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6.0828784403506457</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7.960899465857568</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Sheet1!$B$2:$B$6</c:f>
              <c:numCache>
                <c:formatCode>0.0</c:formatCode>
                <c:ptCount val="5"/>
                <c:pt idx="0">
                  <c:v>8.2655112465781801</c:v>
                </c:pt>
                <c:pt idx="1">
                  <c:v>8.254941457038445</c:v>
                </c:pt>
                <c:pt idx="2">
                  <c:v>8.1991602935331613</c:v>
                </c:pt>
                <c:pt idx="3">
                  <c:v>8.1624836755358707</c:v>
                </c:pt>
                <c:pt idx="4">
                  <c:v>8.1054162362240572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Sheet1!$C$2:$C$6</c:f>
              <c:numCache>
                <c:formatCode>0.0</c:formatCode>
                <c:ptCount val="5"/>
                <c:pt idx="0">
                  <c:v>1.7344887534218199</c:v>
                </c:pt>
                <c:pt idx="1">
                  <c:v>1.745058542961555</c:v>
                </c:pt>
                <c:pt idx="2">
                  <c:v>1.8008397064668387</c:v>
                </c:pt>
                <c:pt idx="3">
                  <c:v>1.8375163244641293</c:v>
                </c:pt>
                <c:pt idx="4">
                  <c:v>1.8945837637759428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Sheet1!$B$2:$B$6</c:f>
              <c:numCache>
                <c:formatCode>0.0</c:formatCode>
                <c:ptCount val="5"/>
                <c:pt idx="0">
                  <c:v>7.3456990815807126</c:v>
                </c:pt>
                <c:pt idx="1">
                  <c:v>7.3786033386967436</c:v>
                </c:pt>
                <c:pt idx="2">
                  <c:v>7.6060468410498023</c:v>
                </c:pt>
                <c:pt idx="3">
                  <c:v>7.7029403514333792</c:v>
                </c:pt>
                <c:pt idx="4">
                  <c:v>7.7551209059968427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Sheet1!$C$2:$C$6</c:f>
              <c:numCache>
                <c:formatCode>0.0</c:formatCode>
                <c:ptCount val="5"/>
                <c:pt idx="0">
                  <c:v>2.6543009184192874</c:v>
                </c:pt>
                <c:pt idx="1">
                  <c:v>2.6213966613032564</c:v>
                </c:pt>
                <c:pt idx="2">
                  <c:v>2.3939531589501977</c:v>
                </c:pt>
                <c:pt idx="3">
                  <c:v>2.2970596485666208</c:v>
                </c:pt>
                <c:pt idx="4">
                  <c:v>2.2448790940031573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0.29290668859902524</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0.73089078143236286</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0.20376688533944343</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2.1272972616088097</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0.20376688533944431</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0.57534535460509773</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7.3258838298597091</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0.13731154271948309</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0.13972268028314261</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1.4586848822654908</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0.13972268028314261</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0.14891711067521918</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8.4106759550165258</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0.44014017356932555</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0.43338607201598656</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0.12082479665584067</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1.2613936687123548</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0.12082479665584067</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0.2270411779883883</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8.1461386126964683</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44004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RN5 | Hampshire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RN5 | Hampshire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4111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RN5 | Hampshire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Hampshire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39054884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107637924"/>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713262188"/>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155601216"/>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914061261"/>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24%</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24%</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89</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40786759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2976609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1643407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6802870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8628481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4135999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5408510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28852493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4713096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8180309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2067624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42423094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9970437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5117960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8600522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4893815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2443206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39976989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0460277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41138206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4363277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8273141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3616671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5916323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0237330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593454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0622781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0641710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6271117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6243562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6094368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3690558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5759831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8276873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2527869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5079189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144609613"/>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66760297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272253632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426721344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8394241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9018674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B5. During your antenatal check-ups, were you given enough time to ask questions or discuss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B10. Thinking about your antenatal care,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426213355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24513097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492173507"/>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87123400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G8. Did you have confidence and trust in the midwife or midwifery team you saw or spoke to after going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E2. Were your decisions about how you wanted to feed your baby respected by midwives?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F3. Thinking about the last time you attended triage face-to-face, did the midwife or doctor you spoke to listen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Hampshire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Being sent home when they were worried about themselves or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Having confidence and trust in the midwife/midwifery team who they saw or spoke to after going home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noProof="0">
                <a:solidFill>
                  <a:prstClr val="black"/>
                </a:solidFill>
                <a:latin typeface="Arial"/>
              </a:rPr>
              <a:t>Having the opportunity to ask questions about the labour and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Feeding your baby: </a:t>
            </a:r>
            <a:r>
              <a:rPr lang="en-GB" sz="1400" b="0">
                <a:solidFill>
                  <a:prstClr val="black"/>
                </a:solidFill>
                <a:latin typeface="Arial"/>
              </a:rPr>
              <a:t>Decisions about how to feed their baby respected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Feeling listened to by midwife or doctor at last face-to-face triage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332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Hampshire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3384470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727667266"/>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6276111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0217777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72212546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85444827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790383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7556553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857888372"/>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4825389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801477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20122609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94403926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75095344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99288542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0983003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8862232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9230280"/>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0662620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314150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25104918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72202624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72629461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412184724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74072759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3349906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83996623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84475551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469684039"/>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81806232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1208115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92935070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199540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3221152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111917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3391878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40607543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68324149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2878822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54709282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70954309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67014954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6954154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7060250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41858064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570068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094556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22288712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48829715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69952021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6955906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2726527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93829851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333089804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130864567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19730553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13861365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5873158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348311458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4026401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6358733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31963249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2909502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1653783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70878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358822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575645005"/>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84834733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0646810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72440851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14873551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01505456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2282590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9151205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88820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4852279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991716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904382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35472065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01410928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8801320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90888856"/>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41144070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301435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663033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83914490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06834834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34812255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65937807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284771346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14215706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97135085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69882330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43048457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8644537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15539044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6313836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249424332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83843775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76959240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43315814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3995574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99811709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5986607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5486198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4260411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6171043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406325214"/>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2885442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80884730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2349156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069897784"/>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5663633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050649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804307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895956726"/>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8770733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91925696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96090340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04448240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15876793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35671266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82930059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62938396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410186783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12917895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80363998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46727015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8595264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28145943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06251812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57567907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73635572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13823751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52347968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09027519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4285831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92660080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89812929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50046892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92297710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15588516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1513290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8948455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25622797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2445557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423349239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4017431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1733217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42908890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8356867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0423531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41605760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904410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3407781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0501325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1883789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0673476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40175196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87262929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9419017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9921537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42026748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4262159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7572991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1141862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7128387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27191773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8967541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1341848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094291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7357125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3836940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08146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6522189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35227035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160754587"/>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332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51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2299844731"/>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767786996"/>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548990215"/>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45%</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641341031"/>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99927613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11198376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4753478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8338609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5105653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655996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17921443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41758532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4265347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4330534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49672878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42130986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449135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4642271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3963383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865042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24413416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3956660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8779210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4922560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9605753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4696129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40304632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10371219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28380904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9843891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3308629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9987326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5288312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6138950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1648319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1798023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6351031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8694586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16654</Words>
  <Application>Microsoft Office PowerPoint</Application>
  <PresentationFormat>Widescreen</PresentationFormat>
  <Paragraphs>1948</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Hampshire Hospitals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397</cp:revision>
  <dcterms:created xsi:type="dcterms:W3CDTF">2021-03-04T09:52:26Z</dcterms:created>
  <dcterms:modified xsi:type="dcterms:W3CDTF">2025-11-28T18:25:07Z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